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5"/>
  </p:notesMasterIdLst>
  <p:sldIdLst>
    <p:sldId id="256" r:id="rId2"/>
    <p:sldId id="257" r:id="rId3"/>
    <p:sldId id="258" r:id="rId4"/>
    <p:sldId id="259" r:id="rId5"/>
    <p:sldId id="260" r:id="rId6"/>
    <p:sldId id="280" r:id="rId7"/>
    <p:sldId id="392" r:id="rId8"/>
    <p:sldId id="440" r:id="rId9"/>
    <p:sldId id="441" r:id="rId10"/>
    <p:sldId id="442" r:id="rId11"/>
    <p:sldId id="443" r:id="rId12"/>
    <p:sldId id="444" r:id="rId13"/>
    <p:sldId id="446" r:id="rId14"/>
    <p:sldId id="481" r:id="rId15"/>
    <p:sldId id="447" r:id="rId16"/>
    <p:sldId id="448" r:id="rId17"/>
    <p:sldId id="286" r:id="rId18"/>
    <p:sldId id="466" r:id="rId19"/>
    <p:sldId id="477" r:id="rId20"/>
    <p:sldId id="476" r:id="rId21"/>
    <p:sldId id="467" r:id="rId22"/>
    <p:sldId id="484" r:id="rId23"/>
    <p:sldId id="485" r:id="rId24"/>
    <p:sldId id="486" r:id="rId25"/>
    <p:sldId id="487" r:id="rId26"/>
    <p:sldId id="307" r:id="rId27"/>
    <p:sldId id="309" r:id="rId28"/>
    <p:sldId id="450" r:id="rId29"/>
    <p:sldId id="480" r:id="rId30"/>
    <p:sldId id="488" r:id="rId31"/>
    <p:sldId id="489" r:id="rId32"/>
    <p:sldId id="393" r:id="rId33"/>
    <p:sldId id="468" r:id="rId34"/>
    <p:sldId id="479" r:id="rId35"/>
    <p:sldId id="475" r:id="rId36"/>
    <p:sldId id="474" r:id="rId37"/>
    <p:sldId id="471" r:id="rId38"/>
    <p:sldId id="470" r:id="rId39"/>
    <p:sldId id="469" r:id="rId40"/>
    <p:sldId id="482" r:id="rId41"/>
    <p:sldId id="483" r:id="rId42"/>
    <p:sldId id="276" r:id="rId43"/>
    <p:sldId id="275" r:id="rId44"/>
  </p:sldIdLst>
  <p:sldSz cx="6858000" cy="9906000" type="A4"/>
  <p:notesSz cx="7315200" cy="96012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11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yo Nozaki" initials="RN" lastIdx="1" clrIdx="0">
    <p:extLst>
      <p:ext uri="{19B8F6BF-5375-455C-9EA6-DF929625EA0E}">
        <p15:presenceInfo xmlns:p15="http://schemas.microsoft.com/office/powerpoint/2012/main" userId="392c27c9e49268a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BED50"/>
    <a:srgbClr val="CFD5EA"/>
    <a:srgbClr val="FFFF00"/>
    <a:srgbClr val="F6FBF7"/>
    <a:srgbClr val="EFEFEF"/>
    <a:srgbClr val="FFFFFF"/>
    <a:srgbClr val="0070C0"/>
    <a:srgbClr val="FF0000"/>
    <a:srgbClr val="6CD506"/>
    <a:srgbClr val="E5E6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8" autoAdjust="0"/>
    <p:restoredTop sz="94660"/>
  </p:normalViewPr>
  <p:slideViewPr>
    <p:cSldViewPr snapToGrid="0" showGuides="1">
      <p:cViewPr>
        <p:scale>
          <a:sx n="150" d="100"/>
          <a:sy n="150" d="100"/>
        </p:scale>
        <p:origin x="1195" y="-2074"/>
      </p:cViewPr>
      <p:guideLst>
        <p:guide orient="horz" pos="3120"/>
        <p:guide pos="211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commentAuthors" Target="commentAuthor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169920" cy="481728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l">
              <a:defRPr sz="13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143588" y="0"/>
            <a:ext cx="3169920" cy="481728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r">
              <a:defRPr sz="1300"/>
            </a:lvl1pPr>
          </a:lstStyle>
          <a:p>
            <a:fld id="{950D9ED6-7A08-499A-95EC-E1D92DDF1BFF}" type="datetimeFigureOut">
              <a:rPr kumimoji="1" lang="ja-JP" altLang="en-US" smtClean="0"/>
              <a:t>2024/10/23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535238" y="1200150"/>
            <a:ext cx="2244725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06" tIns="48303" rIns="96606" bIns="48303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31521" y="4620578"/>
            <a:ext cx="5852160" cy="3780472"/>
          </a:xfrm>
          <a:prstGeom prst="rect">
            <a:avLst/>
          </a:prstGeom>
        </p:spPr>
        <p:txBody>
          <a:bodyPr vert="horz" lIns="96606" tIns="48303" rIns="96606" bIns="48303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119474"/>
            <a:ext cx="3169920" cy="481726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l">
              <a:defRPr sz="13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143588" y="9119474"/>
            <a:ext cx="3169920" cy="481726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r">
              <a:defRPr sz="1300"/>
            </a:lvl1pPr>
          </a:lstStyle>
          <a:p>
            <a:fld id="{EC5CBA6C-5079-4F7D-9C03-A85FF6B43F3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00731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16CFC-FF19-4781-A4DE-2CC7675F8B77}" type="datetime1">
              <a:rPr kumimoji="1" lang="ja-JP" altLang="en-US" smtClean="0"/>
              <a:t>2024/10/23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07708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7D9C7-92B9-45BC-9B90-DF46B6BA5261}" type="datetime1">
              <a:rPr kumimoji="1" lang="ja-JP" altLang="en-US" smtClean="0"/>
              <a:t>2024/10/23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85489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CE951-F883-47B4-992D-28B105B4F533}" type="datetime1">
              <a:rPr kumimoji="1" lang="ja-JP" altLang="en-US" smtClean="0"/>
              <a:t>2024/10/23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8258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EECC3-BF8E-40B9-98D0-EB423D6D312D}" type="datetime1">
              <a:rPr kumimoji="1" lang="ja-JP" altLang="en-US" smtClean="0"/>
              <a:t>2024/10/23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50755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DB603-9607-4716-A4DF-15DFAC2CBFC0}" type="datetime1">
              <a:rPr kumimoji="1" lang="ja-JP" altLang="en-US" smtClean="0"/>
              <a:t>2024/10/23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18999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53539-77BC-4B9B-8FEB-BABBDB0F9E82}" type="datetime1">
              <a:rPr kumimoji="1" lang="ja-JP" altLang="en-US" smtClean="0"/>
              <a:t>2024/10/23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3683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2692-4F00-4475-B8C7-7EA8D8766404}" type="datetime1">
              <a:rPr kumimoji="1" lang="ja-JP" altLang="en-US" smtClean="0"/>
              <a:t>2024/10/23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56335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0F9A5-361D-4B1F-9197-7B30DA4A1F5A}" type="datetime1">
              <a:rPr kumimoji="1" lang="ja-JP" altLang="en-US" smtClean="0"/>
              <a:t>2024/10/23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101948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1F95A-AC2B-4F20-8198-249CEB211796}" type="datetime1">
              <a:rPr kumimoji="1" lang="ja-JP" altLang="en-US" smtClean="0"/>
              <a:t>2024/10/23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739321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54FBC-97DF-46E6-B229-C1AB79D31D63}" type="datetime1">
              <a:rPr kumimoji="1" lang="ja-JP" altLang="en-US" smtClean="0"/>
              <a:t>2024/10/23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458585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7F650-F24F-4F22-8E51-1A02B1045C19}" type="datetime1">
              <a:rPr kumimoji="1" lang="ja-JP" altLang="en-US" smtClean="0"/>
              <a:t>2024/10/23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20648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5B0633-D700-42EF-BCAE-7726817DF085}" type="datetime1">
              <a:rPr kumimoji="1" lang="ja-JP" altLang="en-US" smtClean="0"/>
              <a:t>2024/10/23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BEA90D-F275-432F-8053-456A4E092F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3075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4.png"/><Relationship Id="rId18" Type="http://schemas.openxmlformats.org/officeDocument/2006/relationships/image" Target="../media/image48.png"/><Relationship Id="rId3" Type="http://schemas.microsoft.com/office/2007/relationships/hdphoto" Target="../media/hdphoto3.wdp"/><Relationship Id="rId7" Type="http://schemas.openxmlformats.org/officeDocument/2006/relationships/image" Target="../media/image26.png"/><Relationship Id="rId12" Type="http://schemas.openxmlformats.org/officeDocument/2006/relationships/image" Target="../media/image43.png"/><Relationship Id="rId17" Type="http://schemas.openxmlformats.org/officeDocument/2006/relationships/image" Target="../media/image47.png"/><Relationship Id="rId2" Type="http://schemas.openxmlformats.org/officeDocument/2006/relationships/image" Target="../media/image13.png"/><Relationship Id="rId16" Type="http://schemas.microsoft.com/office/2007/relationships/hdphoto" Target="../media/hdphoto9.wdp"/><Relationship Id="rId1" Type="http://schemas.openxmlformats.org/officeDocument/2006/relationships/slideLayout" Target="../slideLayouts/slideLayout1.xml"/><Relationship Id="rId6" Type="http://schemas.microsoft.com/office/2007/relationships/hdphoto" Target="../media/hdphoto8.wdp"/><Relationship Id="rId11" Type="http://schemas.openxmlformats.org/officeDocument/2006/relationships/image" Target="../media/image42.png"/><Relationship Id="rId5" Type="http://schemas.openxmlformats.org/officeDocument/2006/relationships/image" Target="../media/image38.png"/><Relationship Id="rId15" Type="http://schemas.openxmlformats.org/officeDocument/2006/relationships/image" Target="../media/image46.png"/><Relationship Id="rId10" Type="http://schemas.openxmlformats.org/officeDocument/2006/relationships/image" Target="../media/image41.png"/><Relationship Id="rId19" Type="http://schemas.openxmlformats.org/officeDocument/2006/relationships/image" Target="../media/image49.png"/><Relationship Id="rId4" Type="http://schemas.openxmlformats.org/officeDocument/2006/relationships/image" Target="../media/image37.png"/><Relationship Id="rId9" Type="http://schemas.openxmlformats.org/officeDocument/2006/relationships/image" Target="../media/image40.png"/><Relationship Id="rId14" Type="http://schemas.openxmlformats.org/officeDocument/2006/relationships/image" Target="../media/image4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sv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13" Type="http://schemas.openxmlformats.org/officeDocument/2006/relationships/image" Target="../media/image64.png"/><Relationship Id="rId3" Type="http://schemas.openxmlformats.org/officeDocument/2006/relationships/image" Target="../media/image55.png"/><Relationship Id="rId7" Type="http://schemas.openxmlformats.org/officeDocument/2006/relationships/image" Target="../media/image58.png"/><Relationship Id="rId12" Type="http://schemas.openxmlformats.org/officeDocument/2006/relationships/image" Target="../media/image63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11" Type="http://schemas.openxmlformats.org/officeDocument/2006/relationships/image" Target="../media/image62.png"/><Relationship Id="rId5" Type="http://schemas.openxmlformats.org/officeDocument/2006/relationships/image" Target="../media/image57.png"/><Relationship Id="rId10" Type="http://schemas.openxmlformats.org/officeDocument/2006/relationships/image" Target="../media/image61.png"/><Relationship Id="rId4" Type="http://schemas.openxmlformats.org/officeDocument/2006/relationships/image" Target="../media/image56.png"/><Relationship Id="rId9" Type="http://schemas.openxmlformats.org/officeDocument/2006/relationships/image" Target="../media/image6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55.png"/><Relationship Id="rId7" Type="http://schemas.openxmlformats.org/officeDocument/2006/relationships/image" Target="../media/image62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png"/><Relationship Id="rId5" Type="http://schemas.openxmlformats.org/officeDocument/2006/relationships/image" Target="../media/image59.png"/><Relationship Id="rId10" Type="http://schemas.openxmlformats.org/officeDocument/2006/relationships/image" Target="../media/image66.png"/><Relationship Id="rId4" Type="http://schemas.openxmlformats.org/officeDocument/2006/relationships/image" Target="../media/image56.png"/><Relationship Id="rId9" Type="http://schemas.openxmlformats.org/officeDocument/2006/relationships/image" Target="../media/image6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55.png"/><Relationship Id="rId7" Type="http://schemas.openxmlformats.org/officeDocument/2006/relationships/image" Target="../media/image67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11" Type="http://schemas.openxmlformats.org/officeDocument/2006/relationships/image" Target="../media/image71.png"/><Relationship Id="rId5" Type="http://schemas.openxmlformats.org/officeDocument/2006/relationships/image" Target="../media/image57.png"/><Relationship Id="rId10" Type="http://schemas.openxmlformats.org/officeDocument/2006/relationships/image" Target="../media/image70.png"/><Relationship Id="rId4" Type="http://schemas.openxmlformats.org/officeDocument/2006/relationships/image" Target="../media/image56.png"/><Relationship Id="rId9" Type="http://schemas.openxmlformats.org/officeDocument/2006/relationships/image" Target="../media/image6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54.png"/><Relationship Id="rId7" Type="http://schemas.openxmlformats.org/officeDocument/2006/relationships/image" Target="../media/image39.png"/><Relationship Id="rId12" Type="http://schemas.openxmlformats.org/officeDocument/2006/relationships/image" Target="../media/image76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png"/><Relationship Id="rId11" Type="http://schemas.openxmlformats.org/officeDocument/2006/relationships/image" Target="../media/image75.png"/><Relationship Id="rId5" Type="http://schemas.openxmlformats.org/officeDocument/2006/relationships/image" Target="../media/image56.png"/><Relationship Id="rId10" Type="http://schemas.openxmlformats.org/officeDocument/2006/relationships/image" Target="../media/image74.png"/><Relationship Id="rId4" Type="http://schemas.openxmlformats.org/officeDocument/2006/relationships/image" Target="../media/image55.png"/><Relationship Id="rId9" Type="http://schemas.openxmlformats.org/officeDocument/2006/relationships/image" Target="../media/image7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13" Type="http://schemas.openxmlformats.org/officeDocument/2006/relationships/image" Target="../media/image88.png"/><Relationship Id="rId18" Type="http://schemas.openxmlformats.org/officeDocument/2006/relationships/image" Target="../media/image93.png"/><Relationship Id="rId3" Type="http://schemas.openxmlformats.org/officeDocument/2006/relationships/image" Target="../media/image78.jpg"/><Relationship Id="rId21" Type="http://schemas.openxmlformats.org/officeDocument/2006/relationships/image" Target="../media/image96.png"/><Relationship Id="rId7" Type="http://schemas.openxmlformats.org/officeDocument/2006/relationships/image" Target="../media/image82.png"/><Relationship Id="rId12" Type="http://schemas.openxmlformats.org/officeDocument/2006/relationships/image" Target="../media/image87.png"/><Relationship Id="rId17" Type="http://schemas.openxmlformats.org/officeDocument/2006/relationships/image" Target="../media/image92.png"/><Relationship Id="rId2" Type="http://schemas.openxmlformats.org/officeDocument/2006/relationships/image" Target="../media/image77.png"/><Relationship Id="rId16" Type="http://schemas.openxmlformats.org/officeDocument/2006/relationships/image" Target="../media/image91.png"/><Relationship Id="rId20" Type="http://schemas.openxmlformats.org/officeDocument/2006/relationships/image" Target="../media/image9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1.png"/><Relationship Id="rId11" Type="http://schemas.openxmlformats.org/officeDocument/2006/relationships/image" Target="../media/image86.png"/><Relationship Id="rId5" Type="http://schemas.openxmlformats.org/officeDocument/2006/relationships/image" Target="../media/image80.png"/><Relationship Id="rId15" Type="http://schemas.openxmlformats.org/officeDocument/2006/relationships/image" Target="../media/image90.png"/><Relationship Id="rId10" Type="http://schemas.openxmlformats.org/officeDocument/2006/relationships/image" Target="../media/image85.png"/><Relationship Id="rId19" Type="http://schemas.openxmlformats.org/officeDocument/2006/relationships/image" Target="../media/image94.png"/><Relationship Id="rId4" Type="http://schemas.openxmlformats.org/officeDocument/2006/relationships/image" Target="../media/image79.png"/><Relationship Id="rId9" Type="http://schemas.openxmlformats.org/officeDocument/2006/relationships/image" Target="../media/image84.png"/><Relationship Id="rId14" Type="http://schemas.openxmlformats.org/officeDocument/2006/relationships/image" Target="../media/image89.png"/><Relationship Id="rId22" Type="http://schemas.openxmlformats.org/officeDocument/2006/relationships/image" Target="../media/image9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3" Type="http://schemas.openxmlformats.org/officeDocument/2006/relationships/image" Target="../media/image81.png"/><Relationship Id="rId7" Type="http://schemas.openxmlformats.org/officeDocument/2006/relationships/image" Target="../media/image85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4.png"/><Relationship Id="rId11" Type="http://schemas.openxmlformats.org/officeDocument/2006/relationships/image" Target="../media/image53.svg"/><Relationship Id="rId5" Type="http://schemas.openxmlformats.org/officeDocument/2006/relationships/image" Target="../media/image83.png"/><Relationship Id="rId10" Type="http://schemas.openxmlformats.org/officeDocument/2006/relationships/image" Target="../media/image52.png"/><Relationship Id="rId4" Type="http://schemas.openxmlformats.org/officeDocument/2006/relationships/image" Target="../media/image82.png"/><Relationship Id="rId9" Type="http://schemas.openxmlformats.org/officeDocument/2006/relationships/image" Target="../media/image99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13" Type="http://schemas.openxmlformats.org/officeDocument/2006/relationships/image" Target="../media/image52.png"/><Relationship Id="rId3" Type="http://schemas.openxmlformats.org/officeDocument/2006/relationships/image" Target="../media/image80.png"/><Relationship Id="rId7" Type="http://schemas.openxmlformats.org/officeDocument/2006/relationships/image" Target="../media/image100.png"/><Relationship Id="rId12" Type="http://schemas.openxmlformats.org/officeDocument/2006/relationships/image" Target="../media/image85.png"/><Relationship Id="rId2" Type="http://schemas.openxmlformats.org/officeDocument/2006/relationships/image" Target="../media/image78.jpg"/><Relationship Id="rId16" Type="http://schemas.openxmlformats.org/officeDocument/2006/relationships/image" Target="../media/image10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6.png"/><Relationship Id="rId11" Type="http://schemas.openxmlformats.org/officeDocument/2006/relationships/image" Target="../media/image83.png"/><Relationship Id="rId5" Type="http://schemas.openxmlformats.org/officeDocument/2006/relationships/image" Target="../media/image84.png"/><Relationship Id="rId15" Type="http://schemas.openxmlformats.org/officeDocument/2006/relationships/image" Target="../media/image101.png"/><Relationship Id="rId10" Type="http://schemas.openxmlformats.org/officeDocument/2006/relationships/image" Target="../media/image82.png"/><Relationship Id="rId4" Type="http://schemas.openxmlformats.org/officeDocument/2006/relationships/image" Target="../media/image79.png"/><Relationship Id="rId9" Type="http://schemas.openxmlformats.org/officeDocument/2006/relationships/image" Target="../media/image81.png"/><Relationship Id="rId14" Type="http://schemas.openxmlformats.org/officeDocument/2006/relationships/image" Target="../media/image53.sv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13" Type="http://schemas.openxmlformats.org/officeDocument/2006/relationships/image" Target="../media/image99.svg"/><Relationship Id="rId18" Type="http://schemas.openxmlformats.org/officeDocument/2006/relationships/image" Target="../media/image88.png"/><Relationship Id="rId26" Type="http://schemas.openxmlformats.org/officeDocument/2006/relationships/image" Target="../media/image96.png"/><Relationship Id="rId3" Type="http://schemas.openxmlformats.org/officeDocument/2006/relationships/image" Target="../media/image104.png"/><Relationship Id="rId21" Type="http://schemas.openxmlformats.org/officeDocument/2006/relationships/image" Target="../media/image91.png"/><Relationship Id="rId7" Type="http://schemas.openxmlformats.org/officeDocument/2006/relationships/image" Target="../media/image79.png"/><Relationship Id="rId12" Type="http://schemas.openxmlformats.org/officeDocument/2006/relationships/image" Target="../media/image98.png"/><Relationship Id="rId17" Type="http://schemas.openxmlformats.org/officeDocument/2006/relationships/image" Target="../media/image111.png"/><Relationship Id="rId25" Type="http://schemas.openxmlformats.org/officeDocument/2006/relationships/image" Target="../media/image95.png"/><Relationship Id="rId2" Type="http://schemas.openxmlformats.org/officeDocument/2006/relationships/image" Target="../media/image103.png"/><Relationship Id="rId16" Type="http://schemas.openxmlformats.org/officeDocument/2006/relationships/image" Target="../media/image110.png"/><Relationship Id="rId20" Type="http://schemas.openxmlformats.org/officeDocument/2006/relationships/image" Target="../media/image9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0.png"/><Relationship Id="rId11" Type="http://schemas.openxmlformats.org/officeDocument/2006/relationships/image" Target="../media/image107.png"/><Relationship Id="rId24" Type="http://schemas.openxmlformats.org/officeDocument/2006/relationships/image" Target="../media/image94.png"/><Relationship Id="rId5" Type="http://schemas.openxmlformats.org/officeDocument/2006/relationships/image" Target="../media/image78.jpg"/><Relationship Id="rId15" Type="http://schemas.openxmlformats.org/officeDocument/2006/relationships/image" Target="../media/image109.png"/><Relationship Id="rId23" Type="http://schemas.openxmlformats.org/officeDocument/2006/relationships/image" Target="../media/image93.png"/><Relationship Id="rId10" Type="http://schemas.openxmlformats.org/officeDocument/2006/relationships/image" Target="../media/image106.png"/><Relationship Id="rId19" Type="http://schemas.openxmlformats.org/officeDocument/2006/relationships/image" Target="../media/image89.png"/><Relationship Id="rId4" Type="http://schemas.openxmlformats.org/officeDocument/2006/relationships/image" Target="../media/image105.png"/><Relationship Id="rId9" Type="http://schemas.openxmlformats.org/officeDocument/2006/relationships/image" Target="../media/image86.png"/><Relationship Id="rId14" Type="http://schemas.openxmlformats.org/officeDocument/2006/relationships/image" Target="../media/image108.png"/><Relationship Id="rId22" Type="http://schemas.openxmlformats.org/officeDocument/2006/relationships/image" Target="../media/image9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png"/><Relationship Id="rId3" Type="http://schemas.openxmlformats.org/officeDocument/2006/relationships/image" Target="../media/image78.jpg"/><Relationship Id="rId7" Type="http://schemas.openxmlformats.org/officeDocument/2006/relationships/image" Target="../media/image86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4.png"/><Relationship Id="rId5" Type="http://schemas.openxmlformats.org/officeDocument/2006/relationships/image" Target="../media/image79.png"/><Relationship Id="rId4" Type="http://schemas.openxmlformats.org/officeDocument/2006/relationships/image" Target="../media/image80.png"/><Relationship Id="rId9" Type="http://schemas.openxmlformats.org/officeDocument/2006/relationships/image" Target="../media/image11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13" Type="http://schemas.openxmlformats.org/officeDocument/2006/relationships/image" Target="../media/image93.png"/><Relationship Id="rId18" Type="http://schemas.openxmlformats.org/officeDocument/2006/relationships/image" Target="../media/image99.svg"/><Relationship Id="rId3" Type="http://schemas.openxmlformats.org/officeDocument/2006/relationships/image" Target="../media/image78.jpg"/><Relationship Id="rId21" Type="http://schemas.openxmlformats.org/officeDocument/2006/relationships/image" Target="../media/image62.png"/><Relationship Id="rId7" Type="http://schemas.openxmlformats.org/officeDocument/2006/relationships/image" Target="../media/image86.png"/><Relationship Id="rId12" Type="http://schemas.openxmlformats.org/officeDocument/2006/relationships/image" Target="../media/image92.png"/><Relationship Id="rId17" Type="http://schemas.openxmlformats.org/officeDocument/2006/relationships/image" Target="../media/image98.png"/><Relationship Id="rId2" Type="http://schemas.openxmlformats.org/officeDocument/2006/relationships/image" Target="../media/image107.png"/><Relationship Id="rId16" Type="http://schemas.openxmlformats.org/officeDocument/2006/relationships/image" Target="../media/image96.png"/><Relationship Id="rId20" Type="http://schemas.openxmlformats.org/officeDocument/2006/relationships/image" Target="../media/image6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4.png"/><Relationship Id="rId11" Type="http://schemas.openxmlformats.org/officeDocument/2006/relationships/image" Target="../media/image91.png"/><Relationship Id="rId5" Type="http://schemas.openxmlformats.org/officeDocument/2006/relationships/image" Target="../media/image79.png"/><Relationship Id="rId15" Type="http://schemas.openxmlformats.org/officeDocument/2006/relationships/image" Target="../media/image95.png"/><Relationship Id="rId10" Type="http://schemas.openxmlformats.org/officeDocument/2006/relationships/image" Target="../media/image90.png"/><Relationship Id="rId19" Type="http://schemas.openxmlformats.org/officeDocument/2006/relationships/image" Target="../media/image55.png"/><Relationship Id="rId4" Type="http://schemas.openxmlformats.org/officeDocument/2006/relationships/image" Target="../media/image80.png"/><Relationship Id="rId9" Type="http://schemas.openxmlformats.org/officeDocument/2006/relationships/image" Target="../media/image89.png"/><Relationship Id="rId14" Type="http://schemas.openxmlformats.org/officeDocument/2006/relationships/image" Target="../media/image9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13" Type="http://schemas.openxmlformats.org/officeDocument/2006/relationships/image" Target="../media/image93.png"/><Relationship Id="rId18" Type="http://schemas.openxmlformats.org/officeDocument/2006/relationships/image" Target="../media/image99.svg"/><Relationship Id="rId3" Type="http://schemas.openxmlformats.org/officeDocument/2006/relationships/image" Target="../media/image78.jpg"/><Relationship Id="rId21" Type="http://schemas.openxmlformats.org/officeDocument/2006/relationships/image" Target="../media/image62.png"/><Relationship Id="rId7" Type="http://schemas.openxmlformats.org/officeDocument/2006/relationships/image" Target="../media/image86.png"/><Relationship Id="rId12" Type="http://schemas.openxmlformats.org/officeDocument/2006/relationships/image" Target="../media/image92.png"/><Relationship Id="rId17" Type="http://schemas.openxmlformats.org/officeDocument/2006/relationships/image" Target="../media/image98.png"/><Relationship Id="rId2" Type="http://schemas.openxmlformats.org/officeDocument/2006/relationships/image" Target="../media/image107.png"/><Relationship Id="rId16" Type="http://schemas.openxmlformats.org/officeDocument/2006/relationships/image" Target="../media/image96.png"/><Relationship Id="rId20" Type="http://schemas.openxmlformats.org/officeDocument/2006/relationships/image" Target="../media/image6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4.png"/><Relationship Id="rId11" Type="http://schemas.openxmlformats.org/officeDocument/2006/relationships/image" Target="../media/image91.png"/><Relationship Id="rId5" Type="http://schemas.openxmlformats.org/officeDocument/2006/relationships/image" Target="../media/image79.png"/><Relationship Id="rId15" Type="http://schemas.openxmlformats.org/officeDocument/2006/relationships/image" Target="../media/image95.png"/><Relationship Id="rId10" Type="http://schemas.openxmlformats.org/officeDocument/2006/relationships/image" Target="../media/image90.png"/><Relationship Id="rId19" Type="http://schemas.openxmlformats.org/officeDocument/2006/relationships/image" Target="../media/image55.png"/><Relationship Id="rId4" Type="http://schemas.openxmlformats.org/officeDocument/2006/relationships/image" Target="../media/image80.png"/><Relationship Id="rId9" Type="http://schemas.openxmlformats.org/officeDocument/2006/relationships/image" Target="../media/image89.png"/><Relationship Id="rId14" Type="http://schemas.openxmlformats.org/officeDocument/2006/relationships/image" Target="../media/image94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13" Type="http://schemas.openxmlformats.org/officeDocument/2006/relationships/image" Target="../media/image95.png"/><Relationship Id="rId18" Type="http://schemas.openxmlformats.org/officeDocument/2006/relationships/image" Target="../media/image67.png"/><Relationship Id="rId3" Type="http://schemas.openxmlformats.org/officeDocument/2006/relationships/image" Target="../media/image78.jpg"/><Relationship Id="rId21" Type="http://schemas.openxmlformats.org/officeDocument/2006/relationships/image" Target="../media/image115.png"/><Relationship Id="rId7" Type="http://schemas.openxmlformats.org/officeDocument/2006/relationships/image" Target="../media/image89.png"/><Relationship Id="rId12" Type="http://schemas.openxmlformats.org/officeDocument/2006/relationships/image" Target="../media/image94.png"/><Relationship Id="rId17" Type="http://schemas.openxmlformats.org/officeDocument/2006/relationships/image" Target="../media/image55.png"/><Relationship Id="rId2" Type="http://schemas.openxmlformats.org/officeDocument/2006/relationships/image" Target="../media/image107.png"/><Relationship Id="rId16" Type="http://schemas.openxmlformats.org/officeDocument/2006/relationships/image" Target="../media/image99.svg"/><Relationship Id="rId20" Type="http://schemas.openxmlformats.org/officeDocument/2006/relationships/image" Target="../media/image1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8.png"/><Relationship Id="rId11" Type="http://schemas.openxmlformats.org/officeDocument/2006/relationships/image" Target="../media/image93.png"/><Relationship Id="rId5" Type="http://schemas.openxmlformats.org/officeDocument/2006/relationships/image" Target="../media/image79.png"/><Relationship Id="rId15" Type="http://schemas.openxmlformats.org/officeDocument/2006/relationships/image" Target="../media/image98.png"/><Relationship Id="rId23" Type="http://schemas.openxmlformats.org/officeDocument/2006/relationships/image" Target="../media/image117.png"/><Relationship Id="rId10" Type="http://schemas.openxmlformats.org/officeDocument/2006/relationships/image" Target="../media/image92.png"/><Relationship Id="rId19" Type="http://schemas.openxmlformats.org/officeDocument/2006/relationships/image" Target="../media/image113.png"/><Relationship Id="rId4" Type="http://schemas.openxmlformats.org/officeDocument/2006/relationships/image" Target="../media/image80.png"/><Relationship Id="rId9" Type="http://schemas.openxmlformats.org/officeDocument/2006/relationships/image" Target="../media/image91.png"/><Relationship Id="rId14" Type="http://schemas.openxmlformats.org/officeDocument/2006/relationships/image" Target="../media/image96.png"/><Relationship Id="rId22" Type="http://schemas.openxmlformats.org/officeDocument/2006/relationships/image" Target="../media/image116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png"/><Relationship Id="rId13" Type="http://schemas.openxmlformats.org/officeDocument/2006/relationships/image" Target="../media/image97.png"/><Relationship Id="rId3" Type="http://schemas.openxmlformats.org/officeDocument/2006/relationships/image" Target="../media/image78.jpg"/><Relationship Id="rId7" Type="http://schemas.openxmlformats.org/officeDocument/2006/relationships/image" Target="../media/image67.png"/><Relationship Id="rId12" Type="http://schemas.openxmlformats.org/officeDocument/2006/relationships/image" Target="../media/image117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11" Type="http://schemas.openxmlformats.org/officeDocument/2006/relationships/image" Target="../media/image116.png"/><Relationship Id="rId5" Type="http://schemas.openxmlformats.org/officeDocument/2006/relationships/image" Target="../media/image79.png"/><Relationship Id="rId15" Type="http://schemas.openxmlformats.org/officeDocument/2006/relationships/image" Target="../media/image99.svg"/><Relationship Id="rId10" Type="http://schemas.openxmlformats.org/officeDocument/2006/relationships/image" Target="../media/image115.png"/><Relationship Id="rId4" Type="http://schemas.openxmlformats.org/officeDocument/2006/relationships/image" Target="../media/image80.png"/><Relationship Id="rId9" Type="http://schemas.openxmlformats.org/officeDocument/2006/relationships/image" Target="../media/image114.png"/><Relationship Id="rId14" Type="http://schemas.openxmlformats.org/officeDocument/2006/relationships/image" Target="../media/image9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8.png"/><Relationship Id="rId3" Type="http://schemas.openxmlformats.org/officeDocument/2006/relationships/image" Target="../media/image123.png"/><Relationship Id="rId7" Type="http://schemas.openxmlformats.org/officeDocument/2006/relationships/image" Target="../media/image127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6.png"/><Relationship Id="rId5" Type="http://schemas.openxmlformats.org/officeDocument/2006/relationships/image" Target="../media/image125.png"/><Relationship Id="rId4" Type="http://schemas.openxmlformats.org/officeDocument/2006/relationships/image" Target="../media/image124.png"/><Relationship Id="rId9" Type="http://schemas.openxmlformats.org/officeDocument/2006/relationships/image" Target="../media/image12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7" Type="http://schemas.openxmlformats.org/officeDocument/2006/relationships/image" Target="../media/image135.png"/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svg"/><Relationship Id="rId5" Type="http://schemas.openxmlformats.org/officeDocument/2006/relationships/image" Target="../media/image52.png"/><Relationship Id="rId4" Type="http://schemas.openxmlformats.org/officeDocument/2006/relationships/image" Target="../media/image13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emf"/><Relationship Id="rId2" Type="http://schemas.openxmlformats.org/officeDocument/2006/relationships/package" Target="../embeddings/Microsoft_Excel_Worksheet.xlsx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2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1.png"/><Relationship Id="rId5" Type="http://schemas.openxmlformats.org/officeDocument/2006/relationships/image" Target="../media/image6.png"/><Relationship Id="rId10" Type="http://schemas.openxmlformats.org/officeDocument/2006/relationships/image" Target="../media/image10.png"/><Relationship Id="rId4" Type="http://schemas.openxmlformats.org/officeDocument/2006/relationships/image" Target="../media/image5.png"/><Relationship Id="rId9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g"/><Relationship Id="rId13" Type="http://schemas.microsoft.com/office/2007/relationships/hdphoto" Target="../media/hdphoto6.wdp"/><Relationship Id="rId3" Type="http://schemas.microsoft.com/office/2007/relationships/hdphoto" Target="../media/hdphoto3.wdp"/><Relationship Id="rId7" Type="http://schemas.openxmlformats.org/officeDocument/2006/relationships/image" Target="../media/image16.jpg"/><Relationship Id="rId12" Type="http://schemas.openxmlformats.org/officeDocument/2006/relationships/image" Target="../media/image20.png"/><Relationship Id="rId2" Type="http://schemas.openxmlformats.org/officeDocument/2006/relationships/image" Target="../media/image13.png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11" Type="http://schemas.microsoft.com/office/2007/relationships/hdphoto" Target="../media/hdphoto5.wdp"/><Relationship Id="rId5" Type="http://schemas.microsoft.com/office/2007/relationships/hdphoto" Target="../media/hdphoto4.wdp"/><Relationship Id="rId15" Type="http://schemas.microsoft.com/office/2007/relationships/hdphoto" Target="../media/hdphoto7.wdp"/><Relationship Id="rId10" Type="http://schemas.openxmlformats.org/officeDocument/2006/relationships/image" Target="../media/image19.png"/><Relationship Id="rId4" Type="http://schemas.openxmlformats.org/officeDocument/2006/relationships/image" Target="../media/image14.png"/><Relationship Id="rId9" Type="http://schemas.openxmlformats.org/officeDocument/2006/relationships/image" Target="../media/image18.png"/><Relationship Id="rId1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3" Type="http://schemas.openxmlformats.org/officeDocument/2006/relationships/image" Target="../media/image24.png"/><Relationship Id="rId7" Type="http://schemas.openxmlformats.org/officeDocument/2006/relationships/image" Target="../media/image7.png"/><Relationship Id="rId12" Type="http://schemas.openxmlformats.org/officeDocument/2006/relationships/image" Target="../media/image32.png"/><Relationship Id="rId2" Type="http://schemas.openxmlformats.org/officeDocument/2006/relationships/image" Target="../media/image23.png"/><Relationship Id="rId16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11" Type="http://schemas.openxmlformats.org/officeDocument/2006/relationships/image" Target="../media/image31.png"/><Relationship Id="rId5" Type="http://schemas.openxmlformats.org/officeDocument/2006/relationships/image" Target="../media/image26.png"/><Relationship Id="rId15" Type="http://schemas.openxmlformats.org/officeDocument/2006/relationships/image" Target="../media/image35.png"/><Relationship Id="rId10" Type="http://schemas.openxmlformats.org/officeDocument/2006/relationships/image" Target="../media/image30.png"/><Relationship Id="rId4" Type="http://schemas.openxmlformats.org/officeDocument/2006/relationships/image" Target="../media/image25.png"/><Relationship Id="rId9" Type="http://schemas.openxmlformats.org/officeDocument/2006/relationships/image" Target="../media/image29.png"/><Relationship Id="rId1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drawingObject2">
            <a:extLst>
              <a:ext uri="{FF2B5EF4-FFF2-40B4-BE49-F238E27FC236}">
                <a16:creationId xmlns:a16="http://schemas.microsoft.com/office/drawing/2014/main" id="{E8D9608A-6B4B-4561-B61C-C74C30FB5185}"/>
              </a:ext>
            </a:extLst>
          </p:cNvPr>
          <p:cNvGrpSpPr>
            <a:grpSpLocks/>
          </p:cNvGrpSpPr>
          <p:nvPr/>
        </p:nvGrpSpPr>
        <p:grpSpPr bwMode="auto">
          <a:xfrm>
            <a:off x="406400" y="3687445"/>
            <a:ext cx="6045200" cy="2531668"/>
            <a:chOff x="0" y="0"/>
            <a:chExt cx="60452" cy="14719"/>
          </a:xfrm>
        </p:grpSpPr>
        <p:sp>
          <p:nvSpPr>
            <p:cNvPr id="5" name="Shape 3">
              <a:extLst>
                <a:ext uri="{FF2B5EF4-FFF2-40B4-BE49-F238E27FC236}">
                  <a16:creationId xmlns:a16="http://schemas.microsoft.com/office/drawing/2014/main" id="{2A6BEF9C-6AE2-4714-89C9-41C77A60F94A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395"/>
              <a:ext cx="57092" cy="6"/>
            </a:xfrm>
            <a:custGeom>
              <a:avLst/>
              <a:gdLst>
                <a:gd name="T0" fmla="*/ 0 w 5709284"/>
                <a:gd name="T1" fmla="*/ 0 h 635"/>
                <a:gd name="T2" fmla="*/ 5709284 w 5709284"/>
                <a:gd name="T3" fmla="*/ 635 h 635"/>
                <a:gd name="T4" fmla="*/ 0 w 5709284"/>
                <a:gd name="T5" fmla="*/ 0 h 635"/>
                <a:gd name="T6" fmla="*/ 5709284 w 5709284"/>
                <a:gd name="T7" fmla="*/ 635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T4" t="T5" r="T6" b="T7"/>
              <a:pathLst>
                <a:path w="5709284" h="635">
                  <a:moveTo>
                    <a:pt x="0" y="0"/>
                  </a:moveTo>
                  <a:lnTo>
                    <a:pt x="5709284" y="635"/>
                  </a:lnTo>
                </a:path>
              </a:pathLst>
            </a:cu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ja-JP" altLang="en-US"/>
            </a:p>
          </p:txBody>
        </p:sp>
        <p:sp>
          <p:nvSpPr>
            <p:cNvPr id="6" name="Shape 4">
              <a:extLst>
                <a:ext uri="{FF2B5EF4-FFF2-40B4-BE49-F238E27FC236}">
                  <a16:creationId xmlns:a16="http://schemas.microsoft.com/office/drawing/2014/main" id="{2CDC2C1D-88BF-4C3A-95C8-8992DD55D8E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97" y="0"/>
              <a:ext cx="4255" cy="14719"/>
            </a:xfrm>
            <a:custGeom>
              <a:avLst/>
              <a:gdLst>
                <a:gd name="T0" fmla="*/ 0 w 425451"/>
                <a:gd name="T1" fmla="*/ 0 h 1471930"/>
                <a:gd name="T2" fmla="*/ 0 w 425451"/>
                <a:gd name="T3" fmla="*/ 1471930 h 1471930"/>
                <a:gd name="T4" fmla="*/ 425451 w 425451"/>
                <a:gd name="T5" fmla="*/ 1471930 h 1471930"/>
                <a:gd name="T6" fmla="*/ 425451 w 425451"/>
                <a:gd name="T7" fmla="*/ 0 h 1471930"/>
                <a:gd name="T8" fmla="*/ 0 w 425451"/>
                <a:gd name="T9" fmla="*/ 0 h 1471930"/>
                <a:gd name="T10" fmla="*/ 0 w 425451"/>
                <a:gd name="T11" fmla="*/ 0 h 1471930"/>
                <a:gd name="T12" fmla="*/ 425451 w 425451"/>
                <a:gd name="T13" fmla="*/ 1471930 h 1471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425451" h="1471930">
                  <a:moveTo>
                    <a:pt x="0" y="0"/>
                  </a:moveTo>
                  <a:lnTo>
                    <a:pt x="0" y="1471930"/>
                  </a:lnTo>
                  <a:lnTo>
                    <a:pt x="425451" y="1471930"/>
                  </a:lnTo>
                  <a:lnTo>
                    <a:pt x="425451" y="0"/>
                  </a:ln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ja-JP" altLang="en-US"/>
            </a:p>
          </p:txBody>
        </p:sp>
      </p:grp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33ECEFA4-271F-4CD8-A6FE-097AC17AA450}"/>
              </a:ext>
            </a:extLst>
          </p:cNvPr>
          <p:cNvSpPr txBox="1"/>
          <p:nvPr/>
        </p:nvSpPr>
        <p:spPr>
          <a:xfrm>
            <a:off x="1070833" y="3880875"/>
            <a:ext cx="4955267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ja-JP" b="1" dirty="0"/>
              <a:t>CKD process system phase4 specifications</a:t>
            </a:r>
          </a:p>
          <a:p>
            <a:pPr algn="r"/>
            <a:r>
              <a:rPr kumimoji="1" lang="en-US" altLang="ja-JP" b="1" dirty="0"/>
              <a:t>Documentation </a:t>
            </a:r>
            <a:r>
              <a:rPr kumimoji="1" lang="en-US" altLang="ja-JP" b="1" dirty="0" err="1"/>
              <a:t>EN</a:t>
            </a:r>
            <a:r>
              <a:rPr kumimoji="1" lang="en-US" altLang="ja-JP" b="1" dirty="0"/>
              <a:t> Blueprint for ANI</a:t>
            </a:r>
          </a:p>
          <a:p>
            <a:pPr algn="r"/>
            <a:r>
              <a:rPr kumimoji="1" lang="en-US" altLang="ja-JP" sz="1400" b="1" dirty="0"/>
              <a:t>Blueprint</a:t>
            </a:r>
          </a:p>
          <a:p>
            <a:pPr algn="r"/>
            <a:endParaRPr kumimoji="1" lang="en-US" altLang="ja-JP" sz="1400" dirty="0"/>
          </a:p>
          <a:p>
            <a:pPr algn="r"/>
            <a:r>
              <a:rPr kumimoji="1" lang="en-US" altLang="ja-JP" sz="1200" dirty="0"/>
              <a:t>R4</a:t>
            </a:r>
          </a:p>
          <a:p>
            <a:pPr algn="r"/>
            <a:endParaRPr kumimoji="1" lang="en-US" altLang="ja-JP" sz="1200" dirty="0"/>
          </a:p>
          <a:p>
            <a:pPr algn="r"/>
            <a:r>
              <a:rPr kumimoji="1" lang="en-US" altLang="ja-JP" sz="1200" dirty="0"/>
              <a:t>Made for : </a:t>
            </a:r>
            <a:r>
              <a:rPr kumimoji="1" lang="en-US" altLang="ja-JP" sz="1200" dirty="0" err="1"/>
              <a:t>A.N.I</a:t>
            </a:r>
            <a:r>
              <a:rPr kumimoji="1" lang="en-US" altLang="ja-JP" sz="1200" dirty="0"/>
              <a:t>. LOGISTICS, LTD.</a:t>
            </a:r>
          </a:p>
          <a:p>
            <a:pPr algn="r"/>
            <a:r>
              <a:rPr kumimoji="1" lang="en-US" altLang="ja-JP" sz="1200" dirty="0"/>
              <a:t>By : TOMAS TECH CO.,LTD.</a:t>
            </a:r>
          </a:p>
          <a:p>
            <a:pPr algn="r"/>
            <a:endParaRPr kumimoji="1" lang="ja-JP" altLang="en-US" dirty="0"/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1600D60E-DEF8-4FC2-9AF6-F632CD65EC1B}"/>
              </a:ext>
            </a:extLst>
          </p:cNvPr>
          <p:cNvSpPr/>
          <p:nvPr/>
        </p:nvSpPr>
        <p:spPr>
          <a:xfrm>
            <a:off x="406401" y="479503"/>
            <a:ext cx="1544320" cy="489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100" dirty="0">
                <a:solidFill>
                  <a:srgbClr val="FF0000"/>
                </a:solidFill>
              </a:rPr>
              <a:t>Version</a:t>
            </a:r>
            <a:r>
              <a:rPr kumimoji="1" lang="th-TH" altLang="ja-JP" sz="1100" dirty="0">
                <a:solidFill>
                  <a:srgbClr val="FF0000"/>
                </a:solidFill>
              </a:rPr>
              <a:t> </a:t>
            </a:r>
            <a:r>
              <a:rPr kumimoji="1" lang="en-US" altLang="ja-JP" sz="1100" dirty="0">
                <a:solidFill>
                  <a:srgbClr val="FF0000"/>
                </a:solidFill>
              </a:rPr>
              <a:t>25/Oct/2024</a:t>
            </a:r>
          </a:p>
        </p:txBody>
      </p:sp>
      <p:sp>
        <p:nvSpPr>
          <p:cNvPr id="17" name="スライド番号プレースホルダー 16">
            <a:extLst>
              <a:ext uri="{FF2B5EF4-FFF2-40B4-BE49-F238E27FC236}">
                <a16:creationId xmlns:a16="http://schemas.microsoft.com/office/drawing/2014/main" id="{5B4DA840-04A4-4B68-85C0-2E5D055FF8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1</a:t>
            </a:fld>
            <a:endParaRPr kumimoji="1" lang="ja-JP" altLang="en-US"/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4010B2CE-2E6A-4AD5-BE49-4FB62FDB8834}"/>
              </a:ext>
            </a:extLst>
          </p:cNvPr>
          <p:cNvSpPr/>
          <p:nvPr/>
        </p:nvSpPr>
        <p:spPr>
          <a:xfrm>
            <a:off x="4907281" y="479503"/>
            <a:ext cx="1544320" cy="489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100" dirty="0">
                <a:solidFill>
                  <a:srgbClr val="FF0000"/>
                </a:solidFill>
              </a:rPr>
              <a:t>Confidential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1D62EA3E-A872-7E64-821E-C8BF0D00B6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878" y="7912266"/>
            <a:ext cx="5955176" cy="1421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5347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10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4. Operation flow</a:t>
            </a: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400" y="1345290"/>
            <a:ext cx="6117062" cy="783610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99" name="テキスト ボックス 98">
            <a:extLst>
              <a:ext uri="{FF2B5EF4-FFF2-40B4-BE49-F238E27FC236}">
                <a16:creationId xmlns:a16="http://schemas.microsoft.com/office/drawing/2014/main" id="{43852B3C-9CE9-47D4-960A-4D513B83E01F}"/>
              </a:ext>
            </a:extLst>
          </p:cNvPr>
          <p:cNvSpPr txBox="1"/>
          <p:nvPr/>
        </p:nvSpPr>
        <p:spPr>
          <a:xfrm>
            <a:off x="406400" y="913777"/>
            <a:ext cx="61170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4. Operation flow</a:t>
            </a:r>
          </a:p>
          <a:p>
            <a:r>
              <a:rPr kumimoji="1" lang="en-US" altLang="ja-JP" sz="1100" b="1" dirty="0"/>
              <a:t>4-4. Panel area – Outer Packing Process</a:t>
            </a:r>
          </a:p>
        </p:txBody>
      </p:sp>
      <p:sp>
        <p:nvSpPr>
          <p:cNvPr id="19" name="テキスト ボックス 28">
            <a:extLst>
              <a:ext uri="{FF2B5EF4-FFF2-40B4-BE49-F238E27FC236}">
                <a16:creationId xmlns:a16="http://schemas.microsoft.com/office/drawing/2014/main" id="{4B2E9D4C-F434-5C00-A4CD-AE52050DA204}"/>
              </a:ext>
            </a:extLst>
          </p:cNvPr>
          <p:cNvSpPr txBox="1"/>
          <p:nvPr/>
        </p:nvSpPr>
        <p:spPr>
          <a:xfrm>
            <a:off x="556516" y="1502783"/>
            <a:ext cx="50584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Outer Packing process (enhanced concept)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5A4D34E-594B-6960-4C48-7B961AABD215}"/>
              </a:ext>
            </a:extLst>
          </p:cNvPr>
          <p:cNvSpPr txBox="1"/>
          <p:nvPr/>
        </p:nvSpPr>
        <p:spPr>
          <a:xfrm>
            <a:off x="547495" y="1852566"/>
            <a:ext cx="238526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l" defTabSz="914400" rtl="0" eaLnBrk="1" latinLnBrk="0" hangingPunct="1">
              <a:buNone/>
            </a:pPr>
            <a:r>
              <a:rPr kumimoji="1" lang="en-US" sz="800" b="1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Instructions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-Scan ID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rgbClr val="0000FF"/>
                </a:solidFill>
              </a:rPr>
              <a:t>-Auto user login of handy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-User login Tablet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-Scan barcode of  check sheet 2 point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-Scan barcode of  case mark 2 point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-Screen display detail of part for outer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-Outer Scan QR Code count Q’ty contents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-Tablet screen status outer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        -White = Not scan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        -Yellow = Scan not complete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        -Green = Scan complete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        -Red = Stop case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-Sub-leader scan ID confirm outer case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-Leader scan ID confirm finish case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800" dirty="0">
              <a:solidFill>
                <a:schemeClr val="dk1"/>
              </a:solidFill>
            </a:endParaRPr>
          </a:p>
          <a:p>
            <a:pPr marL="0" indent="0" algn="l" defTabSz="914400" rtl="0" eaLnBrk="1" latinLnBrk="0" hangingPunct="1">
              <a:buNone/>
            </a:pPr>
            <a:r>
              <a:rPr kumimoji="1" lang="en-US" sz="800" b="1" kern="120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***New Function 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b="0" kern="120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-Tablet touch check in detail of the problem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800" b="0" kern="120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-Tablet screen display matrix skills of operator packing</a:t>
            </a:r>
            <a:endParaRPr kumimoji="1" lang="en-US" sz="800" kern="1200" dirty="0">
              <a:solidFill>
                <a:schemeClr val="dk1"/>
              </a:solidFill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800" kern="1200" dirty="0">
              <a:solidFill>
                <a:schemeClr val="dk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AFEF8C4-EDD1-8917-E8DA-CB7807C376B5}"/>
              </a:ext>
            </a:extLst>
          </p:cNvPr>
          <p:cNvGrpSpPr/>
          <p:nvPr/>
        </p:nvGrpSpPr>
        <p:grpSpPr>
          <a:xfrm>
            <a:off x="3048000" y="1852566"/>
            <a:ext cx="3064184" cy="3861173"/>
            <a:chOff x="7193940" y="1232721"/>
            <a:chExt cx="4786507" cy="5436156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0A07076B-D08A-513F-038D-CDE140DF42D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193940" y="1240038"/>
              <a:ext cx="656401" cy="1065398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FC2A98F-15A8-990A-705C-190DDF770C8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22325" t="14383" r="23185" b="52647"/>
            <a:stretch/>
          </p:blipFill>
          <p:spPr>
            <a:xfrm>
              <a:off x="8407093" y="4007365"/>
              <a:ext cx="695572" cy="117157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ACF0A49-79FA-0B16-2289-F79BCD5C52E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069403" y="1232721"/>
              <a:ext cx="602431" cy="1079493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A9635B45-1D5D-3931-BD5D-986E7FE98B09}"/>
                </a:ext>
              </a:extLst>
            </p:cNvPr>
            <p:cNvSpPr/>
            <p:nvPr/>
          </p:nvSpPr>
          <p:spPr>
            <a:xfrm>
              <a:off x="7255651" y="1672183"/>
              <a:ext cx="516199" cy="144613"/>
            </a:xfrm>
            <a:prstGeom prst="rect">
              <a:avLst/>
            </a:prstGeom>
            <a:noFill/>
            <a:ln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8D362D63-3520-A84D-0723-5056E32FAB6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892618" y="1247902"/>
              <a:ext cx="1502233" cy="1057534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D6E4C9A-AEF3-F11C-8118-A955171616E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602632" y="1251418"/>
              <a:ext cx="1377815" cy="1060796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5F55395F-34C0-0F9E-194E-79C252DB222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0637543" y="2575823"/>
              <a:ext cx="1342904" cy="1075173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8FB1579A-05EC-F907-F9F1-F86CC7F7631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313473" y="2450964"/>
              <a:ext cx="1071886" cy="1417651"/>
            </a:xfrm>
            <a:prstGeom prst="rect">
              <a:avLst/>
            </a:prstGeom>
          </p:spPr>
        </p:pic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BB2D3F81-A867-5FCD-5549-9D661D8E7C87}"/>
                </a:ext>
              </a:extLst>
            </p:cNvPr>
            <p:cNvCxnSpPr>
              <a:cxnSpLocks/>
            </p:cNvCxnSpPr>
            <p:nvPr/>
          </p:nvCxnSpPr>
          <p:spPr>
            <a:xfrm>
              <a:off x="7858730" y="1669273"/>
              <a:ext cx="19263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D25BC675-1F69-7FDC-623C-1C9CA50DFD00}"/>
                </a:ext>
              </a:extLst>
            </p:cNvPr>
            <p:cNvCxnSpPr>
              <a:cxnSpLocks/>
            </p:cNvCxnSpPr>
            <p:nvPr/>
          </p:nvCxnSpPr>
          <p:spPr>
            <a:xfrm>
              <a:off x="8671834" y="1679065"/>
              <a:ext cx="19263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11EE68F9-779E-24A5-FB61-81821551AF0C}"/>
                </a:ext>
              </a:extLst>
            </p:cNvPr>
            <p:cNvCxnSpPr>
              <a:cxnSpLocks/>
            </p:cNvCxnSpPr>
            <p:nvPr/>
          </p:nvCxnSpPr>
          <p:spPr>
            <a:xfrm>
              <a:off x="10394851" y="1669273"/>
              <a:ext cx="19263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68C322F0-AC54-4D1A-DC20-6A60236460B9}"/>
                </a:ext>
              </a:extLst>
            </p:cNvPr>
            <p:cNvCxnSpPr>
              <a:cxnSpLocks/>
            </p:cNvCxnSpPr>
            <p:nvPr/>
          </p:nvCxnSpPr>
          <p:spPr>
            <a:xfrm>
              <a:off x="11328061" y="2305436"/>
              <a:ext cx="0" cy="26620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D034DB7F-9076-4AB0-FF08-21BA9EB58E4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263977" y="5324463"/>
              <a:ext cx="2028096" cy="1299270"/>
            </a:xfrm>
            <a:prstGeom prst="rect">
              <a:avLst/>
            </a:prstGeom>
            <a:ln w="12700">
              <a:solidFill>
                <a:schemeClr val="accent1"/>
              </a:solidFill>
            </a:ln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E2C3F008-3196-FBEF-5A36-663068A3C6F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9669755" y="2571640"/>
              <a:ext cx="644949" cy="1107456"/>
            </a:xfrm>
            <a:prstGeom prst="rect">
              <a:avLst/>
            </a:prstGeom>
            <a:ln w="12700">
              <a:solidFill>
                <a:schemeClr val="accent1"/>
              </a:solidFill>
            </a:ln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1BA85058-BAD0-18BE-B87F-0306915DE20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7263977" y="2561182"/>
              <a:ext cx="729957" cy="1162888"/>
            </a:xfrm>
            <a:prstGeom prst="rect">
              <a:avLst/>
            </a:prstGeom>
            <a:ln w="12700">
              <a:solidFill>
                <a:schemeClr val="accent1"/>
              </a:solidFill>
            </a:ln>
          </p:spPr>
        </p:pic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9A62ECAB-6357-D5B4-47F7-2C212DF5E31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314704" y="2985012"/>
              <a:ext cx="322839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>
              <a:extLst>
                <a:ext uri="{FF2B5EF4-FFF2-40B4-BE49-F238E27FC236}">
                  <a16:creationId xmlns:a16="http://schemas.microsoft.com/office/drawing/2014/main" id="{A400986D-4D1E-CF2D-4243-82C7A70DFDB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350181" y="2985012"/>
              <a:ext cx="319574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Arrow Connector 45">
              <a:extLst>
                <a:ext uri="{FF2B5EF4-FFF2-40B4-BE49-F238E27FC236}">
                  <a16:creationId xmlns:a16="http://schemas.microsoft.com/office/drawing/2014/main" id="{6124396D-BB9B-1086-F56F-95EE999DC76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993899" y="2985012"/>
              <a:ext cx="319574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92653982-C2FD-FBD5-6B5A-F0CE00E5D78D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7221708" y="4010857"/>
              <a:ext cx="847695" cy="1213555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FEA464BA-711D-7420-F84E-1F3764734457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02934" y="4025998"/>
              <a:ext cx="1392125" cy="995116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</p:pic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4CAD6EDF-FA08-16EF-3C3B-6401534E3911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58404" y="5435550"/>
              <a:ext cx="1392125" cy="995116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</p:pic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58CA715D-9E52-BC7C-CC53-F5DA55261596}"/>
                </a:ext>
              </a:extLst>
            </p:cNvPr>
            <p:cNvGrpSpPr/>
            <p:nvPr/>
          </p:nvGrpSpPr>
          <p:grpSpPr>
            <a:xfrm>
              <a:off x="11224955" y="4007365"/>
              <a:ext cx="658425" cy="1235379"/>
              <a:chOff x="11218761" y="3963932"/>
              <a:chExt cx="658425" cy="1235379"/>
            </a:xfrm>
          </p:grpSpPr>
          <p:pic>
            <p:nvPicPr>
              <p:cNvPr id="79" name="Picture 78">
                <a:extLst>
                  <a:ext uri="{FF2B5EF4-FFF2-40B4-BE49-F238E27FC236}">
                    <a16:creationId xmlns:a16="http://schemas.microsoft.com/office/drawing/2014/main" id="{530CDE15-1A95-71A1-A668-D428F626A59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11218761" y="3985755"/>
                <a:ext cx="658425" cy="1213556"/>
              </a:xfrm>
              <a:prstGeom prst="rect">
                <a:avLst/>
              </a:prstGeom>
            </p:spPr>
          </p:pic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7B6677D8-8A3E-C488-084F-934374A9DC24}"/>
                  </a:ext>
                </a:extLst>
              </p:cNvPr>
              <p:cNvSpPr txBox="1"/>
              <p:nvPr/>
            </p:nvSpPr>
            <p:spPr>
              <a:xfrm>
                <a:off x="11378944" y="3963932"/>
                <a:ext cx="48838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700" b="1" dirty="0"/>
                  <a:t>Sub</a:t>
                </a:r>
              </a:p>
              <a:p>
                <a:pPr algn="ctr"/>
                <a:r>
                  <a:rPr lang="en-US" sz="700" b="1" dirty="0"/>
                  <a:t> leader</a:t>
                </a:r>
                <a:endParaRPr lang="th-TH" sz="700" b="1" dirty="0"/>
              </a:p>
            </p:txBody>
          </p:sp>
        </p:grp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BB68247F-1E50-167B-653C-3F8C04FB005D}"/>
                </a:ext>
              </a:extLst>
            </p:cNvPr>
            <p:cNvGrpSpPr/>
            <p:nvPr/>
          </p:nvGrpSpPr>
          <p:grpSpPr>
            <a:xfrm>
              <a:off x="9611646" y="5455321"/>
              <a:ext cx="658425" cy="1213556"/>
              <a:chOff x="9712495" y="5362980"/>
              <a:chExt cx="658425" cy="1213556"/>
            </a:xfrm>
          </p:grpSpPr>
          <p:pic>
            <p:nvPicPr>
              <p:cNvPr id="77" name="Picture 76">
                <a:extLst>
                  <a:ext uri="{FF2B5EF4-FFF2-40B4-BE49-F238E27FC236}">
                    <a16:creationId xmlns:a16="http://schemas.microsoft.com/office/drawing/2014/main" id="{80A7D11D-7390-0032-2E6D-456ACA10337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9712495" y="5362980"/>
                <a:ext cx="658425" cy="1213556"/>
              </a:xfrm>
              <a:prstGeom prst="rect">
                <a:avLst/>
              </a:prstGeom>
            </p:spPr>
          </p:pic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7950E814-9F42-5BB5-1660-96B0648D722B}"/>
                  </a:ext>
                </a:extLst>
              </p:cNvPr>
              <p:cNvSpPr txBox="1"/>
              <p:nvPr/>
            </p:nvSpPr>
            <p:spPr>
              <a:xfrm>
                <a:off x="9873405" y="5393160"/>
                <a:ext cx="488382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800" b="1" dirty="0"/>
                  <a:t>Leader</a:t>
                </a:r>
                <a:endParaRPr lang="th-TH" sz="800" b="1" dirty="0"/>
              </a:p>
            </p:txBody>
          </p:sp>
        </p:grpSp>
        <p:cxnSp>
          <p:nvCxnSpPr>
            <p:cNvPr id="57" name="Straight Arrow Connector 56">
              <a:extLst>
                <a:ext uri="{FF2B5EF4-FFF2-40B4-BE49-F238E27FC236}">
                  <a16:creationId xmlns:a16="http://schemas.microsoft.com/office/drawing/2014/main" id="{6A773D1D-7C08-3B67-54CB-9EBB448A2249}"/>
                </a:ext>
              </a:extLst>
            </p:cNvPr>
            <p:cNvCxnSpPr>
              <a:cxnSpLocks/>
            </p:cNvCxnSpPr>
            <p:nvPr/>
          </p:nvCxnSpPr>
          <p:spPr>
            <a:xfrm>
              <a:off x="7645555" y="3735513"/>
              <a:ext cx="0" cy="26620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Arrow Connector 57">
              <a:extLst>
                <a:ext uri="{FF2B5EF4-FFF2-40B4-BE49-F238E27FC236}">
                  <a16:creationId xmlns:a16="http://schemas.microsoft.com/office/drawing/2014/main" id="{440E901D-B323-D820-0D80-F6E40328EA9A}"/>
                </a:ext>
              </a:extLst>
            </p:cNvPr>
            <p:cNvCxnSpPr>
              <a:cxnSpLocks/>
            </p:cNvCxnSpPr>
            <p:nvPr/>
          </p:nvCxnSpPr>
          <p:spPr>
            <a:xfrm>
              <a:off x="8069403" y="4384334"/>
              <a:ext cx="3012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Arrow Connector 58">
              <a:extLst>
                <a:ext uri="{FF2B5EF4-FFF2-40B4-BE49-F238E27FC236}">
                  <a16:creationId xmlns:a16="http://schemas.microsoft.com/office/drawing/2014/main" id="{77A4907D-94CF-3080-C968-2D63751A8B54}"/>
                </a:ext>
              </a:extLst>
            </p:cNvPr>
            <p:cNvCxnSpPr>
              <a:cxnSpLocks/>
            </p:cNvCxnSpPr>
            <p:nvPr/>
          </p:nvCxnSpPr>
          <p:spPr>
            <a:xfrm>
              <a:off x="9138076" y="4385354"/>
              <a:ext cx="3012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Arrow Connector 59">
              <a:extLst>
                <a:ext uri="{FF2B5EF4-FFF2-40B4-BE49-F238E27FC236}">
                  <a16:creationId xmlns:a16="http://schemas.microsoft.com/office/drawing/2014/main" id="{A5F02E4B-7D95-0507-2563-7075501DCDF1}"/>
                </a:ext>
              </a:extLst>
            </p:cNvPr>
            <p:cNvCxnSpPr>
              <a:cxnSpLocks/>
            </p:cNvCxnSpPr>
            <p:nvPr/>
          </p:nvCxnSpPr>
          <p:spPr>
            <a:xfrm>
              <a:off x="10895059" y="4315142"/>
              <a:ext cx="3012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Arrow Connector 73">
              <a:extLst>
                <a:ext uri="{FF2B5EF4-FFF2-40B4-BE49-F238E27FC236}">
                  <a16:creationId xmlns:a16="http://schemas.microsoft.com/office/drawing/2014/main" id="{C8F1A9E2-A2E0-9648-562F-9A66A7C5470E}"/>
                </a:ext>
              </a:extLst>
            </p:cNvPr>
            <p:cNvCxnSpPr>
              <a:cxnSpLocks/>
            </p:cNvCxnSpPr>
            <p:nvPr/>
          </p:nvCxnSpPr>
          <p:spPr>
            <a:xfrm>
              <a:off x="11554167" y="5152097"/>
              <a:ext cx="0" cy="26620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Arrow Connector 74">
              <a:extLst>
                <a:ext uri="{FF2B5EF4-FFF2-40B4-BE49-F238E27FC236}">
                  <a16:creationId xmlns:a16="http://schemas.microsoft.com/office/drawing/2014/main" id="{0F4C80AE-522B-CC46-C2A9-A4B07B73782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33431" y="5700945"/>
              <a:ext cx="322839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Arrow Connector 75">
              <a:extLst>
                <a:ext uri="{FF2B5EF4-FFF2-40B4-BE49-F238E27FC236}">
                  <a16:creationId xmlns:a16="http://schemas.microsoft.com/office/drawing/2014/main" id="{189C87A4-1545-8B61-F3F5-C277E856C42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292072" y="5700945"/>
              <a:ext cx="319574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1" name="Picture 100">
            <a:extLst>
              <a:ext uri="{FF2B5EF4-FFF2-40B4-BE49-F238E27FC236}">
                <a16:creationId xmlns:a16="http://schemas.microsoft.com/office/drawing/2014/main" id="{F3D4CF56-A319-A3B9-91EA-F441F4262111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18962" y="6249969"/>
            <a:ext cx="2315236" cy="1563705"/>
          </a:xfrm>
          <a:prstGeom prst="rect">
            <a:avLst/>
          </a:prstGeom>
          <a:ln>
            <a:solidFill>
              <a:srgbClr val="0000FF"/>
            </a:solidFill>
          </a:ln>
        </p:spPr>
      </p:pic>
      <p:pic>
        <p:nvPicPr>
          <p:cNvPr id="102" name="Picture 101">
            <a:extLst>
              <a:ext uri="{FF2B5EF4-FFF2-40B4-BE49-F238E27FC236}">
                <a16:creationId xmlns:a16="http://schemas.microsoft.com/office/drawing/2014/main" id="{39C7F223-DA3C-5F36-AD9E-509E08869C1F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761547" y="6249970"/>
            <a:ext cx="2321304" cy="1563705"/>
          </a:xfrm>
          <a:prstGeom prst="rect">
            <a:avLst/>
          </a:prstGeom>
          <a:ln>
            <a:solidFill>
              <a:srgbClr val="0000FF"/>
            </a:solidFill>
          </a:ln>
        </p:spPr>
      </p:pic>
      <p:sp>
        <p:nvSpPr>
          <p:cNvPr id="104" name="Arrow: Right 103">
            <a:extLst>
              <a:ext uri="{FF2B5EF4-FFF2-40B4-BE49-F238E27FC236}">
                <a16:creationId xmlns:a16="http://schemas.microsoft.com/office/drawing/2014/main" id="{551AAE66-BA2E-C51F-F145-108763DBE45A}"/>
              </a:ext>
            </a:extLst>
          </p:cNvPr>
          <p:cNvSpPr/>
          <p:nvPr/>
        </p:nvSpPr>
        <p:spPr>
          <a:xfrm>
            <a:off x="3265646" y="6875184"/>
            <a:ext cx="379012" cy="286693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en-US" sz="600" kern="0" dirty="0">
              <a:solidFill>
                <a:prstClr val="black"/>
              </a:solidFill>
            </a:endParaRPr>
          </a:p>
        </p:txBody>
      </p:sp>
      <p:sp>
        <p:nvSpPr>
          <p:cNvPr id="105" name="Arrow: Right 104">
            <a:extLst>
              <a:ext uri="{FF2B5EF4-FFF2-40B4-BE49-F238E27FC236}">
                <a16:creationId xmlns:a16="http://schemas.microsoft.com/office/drawing/2014/main" id="{36D483CA-2F68-4E11-5199-763F245C1215}"/>
              </a:ext>
            </a:extLst>
          </p:cNvPr>
          <p:cNvSpPr/>
          <p:nvPr/>
        </p:nvSpPr>
        <p:spPr>
          <a:xfrm rot="8132174">
            <a:off x="2591770" y="5876057"/>
            <a:ext cx="379012" cy="286693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en-US" sz="600" kern="0" dirty="0">
              <a:solidFill>
                <a:prstClr val="black"/>
              </a:solidFill>
            </a:endParaRPr>
          </a:p>
        </p:txBody>
      </p:sp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E2D3246C-8A46-8619-063E-9D8943246EDF}"/>
              </a:ext>
            </a:extLst>
          </p:cNvPr>
          <p:cNvSpPr/>
          <p:nvPr/>
        </p:nvSpPr>
        <p:spPr>
          <a:xfrm>
            <a:off x="974096" y="4582755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A1E902A-EB9C-402A-5870-98D9DE4F6CA1}"/>
              </a:ext>
            </a:extLst>
          </p:cNvPr>
          <p:cNvSpPr txBox="1"/>
          <p:nvPr/>
        </p:nvSpPr>
        <p:spPr>
          <a:xfrm>
            <a:off x="546342" y="4360945"/>
            <a:ext cx="20168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800" dirty="0">
                <a:solidFill>
                  <a:srgbClr val="FF0000"/>
                </a:solidFill>
                <a:highlight>
                  <a:srgbClr val="FFFF00"/>
                </a:highlight>
              </a:rPr>
              <a:t>* Keep state of handy in case of error state</a:t>
            </a:r>
            <a:endParaRPr kumimoji="1" lang="en-US" sz="800" kern="1200" dirty="0">
              <a:solidFill>
                <a:srgbClr val="FF0000"/>
              </a:solidFill>
              <a:highlight>
                <a:srgbClr val="FFFF00"/>
              </a:highlight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74964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11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4. Operation flow</a:t>
            </a: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400" y="1345290"/>
            <a:ext cx="6117062" cy="783610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99" name="テキスト ボックス 98">
            <a:extLst>
              <a:ext uri="{FF2B5EF4-FFF2-40B4-BE49-F238E27FC236}">
                <a16:creationId xmlns:a16="http://schemas.microsoft.com/office/drawing/2014/main" id="{43852B3C-9CE9-47D4-960A-4D513B83E01F}"/>
              </a:ext>
            </a:extLst>
          </p:cNvPr>
          <p:cNvSpPr txBox="1"/>
          <p:nvPr/>
        </p:nvSpPr>
        <p:spPr>
          <a:xfrm>
            <a:off x="406400" y="913777"/>
            <a:ext cx="61170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4. Operation flow</a:t>
            </a:r>
          </a:p>
          <a:p>
            <a:r>
              <a:rPr kumimoji="1" lang="en-US" altLang="ja-JP" sz="1100" b="1" dirty="0"/>
              <a:t>4-4. Panel area – Outer Packing Process</a:t>
            </a:r>
          </a:p>
        </p:txBody>
      </p:sp>
      <p:sp>
        <p:nvSpPr>
          <p:cNvPr id="19" name="テキスト ボックス 28">
            <a:extLst>
              <a:ext uri="{FF2B5EF4-FFF2-40B4-BE49-F238E27FC236}">
                <a16:creationId xmlns:a16="http://schemas.microsoft.com/office/drawing/2014/main" id="{4B2E9D4C-F434-5C00-A4CD-AE52050DA204}"/>
              </a:ext>
            </a:extLst>
          </p:cNvPr>
          <p:cNvSpPr txBox="1"/>
          <p:nvPr/>
        </p:nvSpPr>
        <p:spPr>
          <a:xfrm>
            <a:off x="556516" y="1502783"/>
            <a:ext cx="5058472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Outer Packing process (enhanced concept)</a:t>
            </a:r>
          </a:p>
          <a:p>
            <a:endParaRPr kumimoji="1" lang="en-US" altLang="ja-JP" sz="1100" b="1" dirty="0"/>
          </a:p>
          <a:p>
            <a:r>
              <a:rPr kumimoji="1" lang="en-US" altLang="ja-JP" sz="900" dirty="0"/>
              <a:t>Able to click at the cell to display the deep details problem of all process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69E6A57-D386-AE07-CF0C-84E6AE806C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1" y="2357121"/>
            <a:ext cx="5806211" cy="2839719"/>
          </a:xfrm>
          <a:prstGeom prst="rect">
            <a:avLst/>
          </a:prstGeom>
        </p:spPr>
      </p:pic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F2D4AD8F-C247-00C0-C9CF-04139BCBF1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7158280"/>
              </p:ext>
            </p:extLst>
          </p:nvPr>
        </p:nvGraphicFramePr>
        <p:xfrm>
          <a:off x="955621" y="6194309"/>
          <a:ext cx="4081200" cy="22089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2651">
                  <a:extLst>
                    <a:ext uri="{9D8B030D-6E8A-4147-A177-3AD203B41FA5}">
                      <a16:colId xmlns:a16="http://schemas.microsoft.com/office/drawing/2014/main" val="4115425711"/>
                    </a:ext>
                  </a:extLst>
                </a:gridCol>
                <a:gridCol w="646226">
                  <a:extLst>
                    <a:ext uri="{9D8B030D-6E8A-4147-A177-3AD203B41FA5}">
                      <a16:colId xmlns:a16="http://schemas.microsoft.com/office/drawing/2014/main" val="4039323116"/>
                    </a:ext>
                  </a:extLst>
                </a:gridCol>
                <a:gridCol w="1187662">
                  <a:extLst>
                    <a:ext uri="{9D8B030D-6E8A-4147-A177-3AD203B41FA5}">
                      <a16:colId xmlns:a16="http://schemas.microsoft.com/office/drawing/2014/main" val="2390781968"/>
                    </a:ext>
                  </a:extLst>
                </a:gridCol>
                <a:gridCol w="1064661">
                  <a:extLst>
                    <a:ext uri="{9D8B030D-6E8A-4147-A177-3AD203B41FA5}">
                      <a16:colId xmlns:a16="http://schemas.microsoft.com/office/drawing/2014/main" val="1212524927"/>
                    </a:ext>
                  </a:extLst>
                </a:gridCol>
              </a:tblGrid>
              <a:tr h="281158">
                <a:tc gridSpan="4"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TABEL DETAIL INNER</a:t>
                      </a:r>
                      <a:endParaRPr lang="th-TH" sz="900" dirty="0">
                        <a:solidFill>
                          <a:schemeClr val="bg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1200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1200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1200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8706545"/>
                  </a:ext>
                </a:extLst>
              </a:tr>
              <a:tr h="281158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PC /LOT NO.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ITEM NO.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PART NO.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SERIAL NO.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682427"/>
                  </a:ext>
                </a:extLst>
              </a:tr>
              <a:tr h="312398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FF0000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5148-21</a:t>
                      </a:r>
                      <a:endParaRPr lang="th-TH" sz="900" b="1" dirty="0">
                        <a:solidFill>
                          <a:srgbClr val="FF0000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FF0000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10</a:t>
                      </a:r>
                      <a:endParaRPr lang="th-TH" sz="900" b="1" dirty="0">
                        <a:solidFill>
                          <a:srgbClr val="FF0000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</a:rPr>
                        <a:t>74141T00 T001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FF0000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1</a:t>
                      </a:r>
                      <a:endParaRPr lang="th-TH" sz="900" b="1" dirty="0">
                        <a:solidFill>
                          <a:srgbClr val="FF0000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1927277"/>
                  </a:ext>
                </a:extLst>
              </a:tr>
              <a:tr h="31239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Leelawadee" panose="020B0502040204020203" pitchFamily="34" charset="-34"/>
                          <a:ea typeface="+mn-ea"/>
                          <a:cs typeface="Leelawadee" panose="020B0502040204020203" pitchFamily="34" charset="-34"/>
                        </a:rPr>
                        <a:t>5148-21</a:t>
                      </a:r>
                      <a:endParaRPr kumimoji="1" lang="th-TH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Leelawadee" panose="020B0502040204020203" pitchFamily="34" charset="-34"/>
                        <a:ea typeface="+mn-ea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FF0000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13</a:t>
                      </a:r>
                      <a:endParaRPr lang="th-TH" sz="900" b="1" dirty="0">
                        <a:solidFill>
                          <a:srgbClr val="FF0000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</a:rPr>
                        <a:t>74610T9A T000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FF0000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003, 007</a:t>
                      </a:r>
                      <a:endParaRPr lang="th-TH" sz="900" b="1" dirty="0">
                        <a:solidFill>
                          <a:srgbClr val="FF0000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206341"/>
                  </a:ext>
                </a:extLst>
              </a:tr>
              <a:tr h="31239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9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Leelawadee" panose="020B0502040204020203" pitchFamily="34" charset="-34"/>
                          <a:ea typeface="+mn-ea"/>
                          <a:cs typeface="Leelawadee" panose="020B0502040204020203" pitchFamily="34" charset="-34"/>
                        </a:rPr>
                        <a:t>5148-21</a:t>
                      </a:r>
                      <a:endParaRPr kumimoji="1" lang="th-TH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Leelawadee" panose="020B0502040204020203" pitchFamily="34" charset="-34"/>
                        <a:ea typeface="+mn-ea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FF0000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15</a:t>
                      </a:r>
                      <a:endParaRPr lang="th-TH" sz="900" b="1" dirty="0">
                        <a:solidFill>
                          <a:srgbClr val="FF0000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</a:rPr>
                        <a:t>771053P2 P210M1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FF0000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10</a:t>
                      </a:r>
                      <a:endParaRPr lang="th-TH" sz="900" b="1" dirty="0">
                        <a:solidFill>
                          <a:srgbClr val="FF0000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0468209"/>
                  </a:ext>
                </a:extLst>
              </a:tr>
              <a:tr h="31239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Leelawadee" panose="020B0502040204020203" pitchFamily="34" charset="-34"/>
                          <a:ea typeface="+mn-ea"/>
                          <a:cs typeface="Leelawadee" panose="020B0502040204020203" pitchFamily="34" charset="-34"/>
                        </a:rPr>
                        <a:t>5148-21</a:t>
                      </a:r>
                      <a:endParaRPr kumimoji="1" lang="th-TH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Leelawadee" panose="020B0502040204020203" pitchFamily="34" charset="-34"/>
                        <a:ea typeface="+mn-ea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FF0000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17</a:t>
                      </a:r>
                      <a:endParaRPr lang="th-TH" sz="900" b="1" dirty="0">
                        <a:solidFill>
                          <a:srgbClr val="FF0000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</a:rPr>
                        <a:t>785003P2 B320M1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FF0000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005, 008, 10</a:t>
                      </a:r>
                      <a:endParaRPr lang="th-TH" sz="900" b="1" dirty="0">
                        <a:solidFill>
                          <a:srgbClr val="FF0000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3829578"/>
                  </a:ext>
                </a:extLst>
              </a:tr>
              <a:tr h="31239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Leelawadee" panose="020B0502040204020203" pitchFamily="34" charset="-34"/>
                          <a:ea typeface="+mn-ea"/>
                          <a:cs typeface="Leelawadee" panose="020B0502040204020203" pitchFamily="34" charset="-34"/>
                        </a:rPr>
                        <a:t>5148-21</a:t>
                      </a:r>
                      <a:endParaRPr kumimoji="1" lang="th-TH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Leelawadee" panose="020B0502040204020203" pitchFamily="34" charset="-34"/>
                        <a:ea typeface="+mn-ea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FF0000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20</a:t>
                      </a:r>
                      <a:endParaRPr lang="th-TH" sz="900" b="1" dirty="0">
                        <a:solidFill>
                          <a:srgbClr val="FF0000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kumimoji="1" lang="en-US" sz="9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957010802507</a:t>
                      </a:r>
                      <a:endParaRPr kumimoji="1" lang="th-TH" sz="900" b="1" i="0" u="none" strike="noStrike" kern="1200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FF0000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003, 004</a:t>
                      </a:r>
                      <a:endParaRPr lang="th-TH" sz="900" b="1" dirty="0">
                        <a:solidFill>
                          <a:srgbClr val="FF0000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5159762"/>
                  </a:ext>
                </a:extLst>
              </a:tr>
            </a:tbl>
          </a:graphicData>
        </a:graphic>
      </p:graphicFrame>
      <p:pic>
        <p:nvPicPr>
          <p:cNvPr id="12" name="Picture 11">
            <a:extLst>
              <a:ext uri="{FF2B5EF4-FFF2-40B4-BE49-F238E27FC236}">
                <a16:creationId xmlns:a16="http://schemas.microsoft.com/office/drawing/2014/main" id="{A6E943AC-972C-F2AA-784E-A9C69A5245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4878" y="4870118"/>
            <a:ext cx="653443" cy="653443"/>
          </a:xfrm>
          <a:prstGeom prst="rect">
            <a:avLst/>
          </a:prstGeom>
          <a:ln>
            <a:noFill/>
          </a:ln>
        </p:spPr>
      </p:pic>
      <p:sp>
        <p:nvSpPr>
          <p:cNvPr id="25" name="Arrow: Right 24">
            <a:extLst>
              <a:ext uri="{FF2B5EF4-FFF2-40B4-BE49-F238E27FC236}">
                <a16:creationId xmlns:a16="http://schemas.microsoft.com/office/drawing/2014/main" id="{5767B5C3-BC42-22E6-B13D-B29DC3E3F12D}"/>
              </a:ext>
            </a:extLst>
          </p:cNvPr>
          <p:cNvSpPr/>
          <p:nvPr/>
        </p:nvSpPr>
        <p:spPr>
          <a:xfrm rot="8132174">
            <a:off x="4030890" y="5476288"/>
            <a:ext cx="833115" cy="642532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en-US" sz="600" kern="0" dirty="0">
              <a:solidFill>
                <a:prstClr val="black"/>
              </a:solidFill>
            </a:endParaRPr>
          </a:p>
        </p:txBody>
      </p:sp>
      <p:sp>
        <p:nvSpPr>
          <p:cNvPr id="2" name="Callout: Line 1">
            <a:extLst>
              <a:ext uri="{FF2B5EF4-FFF2-40B4-BE49-F238E27FC236}">
                <a16:creationId xmlns:a16="http://schemas.microsoft.com/office/drawing/2014/main" id="{7CFE0F78-BF75-4537-0E29-BE9761CE0473}"/>
              </a:ext>
            </a:extLst>
          </p:cNvPr>
          <p:cNvSpPr/>
          <p:nvPr/>
        </p:nvSpPr>
        <p:spPr>
          <a:xfrm>
            <a:off x="2591948" y="5429345"/>
            <a:ext cx="987608" cy="532459"/>
          </a:xfrm>
          <a:prstGeom prst="borderCallout1">
            <a:avLst>
              <a:gd name="adj1" fmla="val 18750"/>
              <a:gd name="adj2" fmla="val -8333"/>
              <a:gd name="adj3" fmla="val 246948"/>
              <a:gd name="adj4" fmla="val -48333"/>
            </a:avLst>
          </a:prstGeom>
          <a:solidFill>
            <a:srgbClr val="FF0000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sz="1000" b="1" kern="0" dirty="0">
                <a:solidFill>
                  <a:schemeClr val="bg1"/>
                </a:solidFill>
              </a:rPr>
              <a:t>Insert Control No column</a:t>
            </a:r>
          </a:p>
        </p:txBody>
      </p:sp>
    </p:spTree>
    <p:extLst>
      <p:ext uri="{BB962C8B-B14F-4D97-AF65-F5344CB8AC3E}">
        <p14:creationId xmlns:p14="http://schemas.microsoft.com/office/powerpoint/2010/main" val="20536062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12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4. Operation flow</a:t>
            </a: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400" y="1345290"/>
            <a:ext cx="6117062" cy="783610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99" name="テキスト ボックス 98">
            <a:extLst>
              <a:ext uri="{FF2B5EF4-FFF2-40B4-BE49-F238E27FC236}">
                <a16:creationId xmlns:a16="http://schemas.microsoft.com/office/drawing/2014/main" id="{43852B3C-9CE9-47D4-960A-4D513B83E01F}"/>
              </a:ext>
            </a:extLst>
          </p:cNvPr>
          <p:cNvSpPr txBox="1"/>
          <p:nvPr/>
        </p:nvSpPr>
        <p:spPr>
          <a:xfrm>
            <a:off x="406400" y="913777"/>
            <a:ext cx="61170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4. Operation flow</a:t>
            </a:r>
          </a:p>
          <a:p>
            <a:r>
              <a:rPr kumimoji="1" lang="en-US" altLang="ja-JP" sz="1100" b="1" dirty="0"/>
              <a:t>4-4. Panel area – Outer Packing Process</a:t>
            </a:r>
          </a:p>
        </p:txBody>
      </p:sp>
      <p:sp>
        <p:nvSpPr>
          <p:cNvPr id="19" name="テキスト ボックス 28">
            <a:extLst>
              <a:ext uri="{FF2B5EF4-FFF2-40B4-BE49-F238E27FC236}">
                <a16:creationId xmlns:a16="http://schemas.microsoft.com/office/drawing/2014/main" id="{4B2E9D4C-F434-5C00-A4CD-AE52050DA204}"/>
              </a:ext>
            </a:extLst>
          </p:cNvPr>
          <p:cNvSpPr txBox="1"/>
          <p:nvPr/>
        </p:nvSpPr>
        <p:spPr>
          <a:xfrm>
            <a:off x="556516" y="1502783"/>
            <a:ext cx="5058472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Outer Packing process (enhanced concept)</a:t>
            </a:r>
          </a:p>
          <a:p>
            <a:endParaRPr kumimoji="1" lang="en-US" altLang="ja-JP" sz="1100" b="1" dirty="0"/>
          </a:p>
          <a:p>
            <a:r>
              <a:rPr kumimoji="1" lang="en-US" altLang="ja-JP" sz="900" dirty="0"/>
              <a:t>Able to display the matric skill by clicking at the “MATRIX SKILL” menu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5F4CD6-4CF0-B6A9-EA01-E7B3FEE72DCC}"/>
              </a:ext>
            </a:extLst>
          </p:cNvPr>
          <p:cNvSpPr txBox="1"/>
          <p:nvPr/>
        </p:nvSpPr>
        <p:spPr>
          <a:xfrm>
            <a:off x="4971863" y="2410202"/>
            <a:ext cx="643125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b="1" dirty="0">
                <a:solidFill>
                  <a:schemeClr val="bg1"/>
                </a:solidFill>
              </a:rPr>
              <a:t>Line: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EB20B933-3E16-319D-9523-F5C05CFA4C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692190"/>
              </p:ext>
            </p:extLst>
          </p:nvPr>
        </p:nvGraphicFramePr>
        <p:xfrm>
          <a:off x="471487" y="2404205"/>
          <a:ext cx="5931597" cy="35541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092">
                  <a:extLst>
                    <a:ext uri="{9D8B030D-6E8A-4147-A177-3AD203B41FA5}">
                      <a16:colId xmlns:a16="http://schemas.microsoft.com/office/drawing/2014/main" val="2207766881"/>
                    </a:ext>
                  </a:extLst>
                </a:gridCol>
                <a:gridCol w="665512">
                  <a:extLst>
                    <a:ext uri="{9D8B030D-6E8A-4147-A177-3AD203B41FA5}">
                      <a16:colId xmlns:a16="http://schemas.microsoft.com/office/drawing/2014/main" val="4115425711"/>
                    </a:ext>
                  </a:extLst>
                </a:gridCol>
                <a:gridCol w="721360">
                  <a:extLst>
                    <a:ext uri="{9D8B030D-6E8A-4147-A177-3AD203B41FA5}">
                      <a16:colId xmlns:a16="http://schemas.microsoft.com/office/drawing/2014/main" val="4039323116"/>
                    </a:ext>
                  </a:extLst>
                </a:gridCol>
                <a:gridCol w="1388782">
                  <a:extLst>
                    <a:ext uri="{9D8B030D-6E8A-4147-A177-3AD203B41FA5}">
                      <a16:colId xmlns:a16="http://schemas.microsoft.com/office/drawing/2014/main" val="2390781968"/>
                    </a:ext>
                  </a:extLst>
                </a:gridCol>
                <a:gridCol w="925218">
                  <a:extLst>
                    <a:ext uri="{9D8B030D-6E8A-4147-A177-3AD203B41FA5}">
                      <a16:colId xmlns:a16="http://schemas.microsoft.com/office/drawing/2014/main" val="1212524927"/>
                    </a:ext>
                  </a:extLst>
                </a:gridCol>
                <a:gridCol w="925218">
                  <a:extLst>
                    <a:ext uri="{9D8B030D-6E8A-4147-A177-3AD203B41FA5}">
                      <a16:colId xmlns:a16="http://schemas.microsoft.com/office/drawing/2014/main" val="1579909367"/>
                    </a:ext>
                  </a:extLst>
                </a:gridCol>
                <a:gridCol w="805415">
                  <a:extLst>
                    <a:ext uri="{9D8B030D-6E8A-4147-A177-3AD203B41FA5}">
                      <a16:colId xmlns:a16="http://schemas.microsoft.com/office/drawing/2014/main" val="464921631"/>
                    </a:ext>
                  </a:extLst>
                </a:gridCol>
              </a:tblGrid>
              <a:tr h="285453">
                <a:tc gridSpan="7"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solidFill>
                            <a:schemeClr val="bg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                                             MATRIX SKILLS                    LINE :</a:t>
                      </a:r>
                      <a:endParaRPr lang="th-TH" sz="1400" dirty="0">
                        <a:solidFill>
                          <a:schemeClr val="bg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1200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1200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1200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2000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2000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8706545"/>
                  </a:ext>
                </a:extLst>
              </a:tr>
              <a:tr h="233921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No.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Line No.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Table-ID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User Name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User ID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Level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Status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682427"/>
                  </a:ext>
                </a:extLst>
              </a:tr>
              <a:tr h="317309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1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5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TR5-1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</a:rPr>
                        <a:t>Mr.Kwanchai</a:t>
                      </a:r>
                      <a:endParaRPr lang="en-US" sz="900" b="1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EX2521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4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00B050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Work</a:t>
                      </a:r>
                      <a:endParaRPr lang="th-TH" sz="900" b="1" dirty="0">
                        <a:solidFill>
                          <a:srgbClr val="00B050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1927277"/>
                  </a:ext>
                </a:extLst>
              </a:tr>
              <a:tr h="23849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900" b="1" kern="1200" noProof="0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ea typeface="+mn-ea"/>
                          <a:cs typeface="Leelawadee" panose="020B0502040204020203" pitchFamily="34" charset="-34"/>
                        </a:rPr>
                        <a:t>2</a:t>
                      </a:r>
                      <a:endParaRPr kumimoji="1" lang="th-TH" sz="900" b="1" kern="1200" noProof="0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ea typeface="+mn-ea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Leelawadee" panose="020B0502040204020203" pitchFamily="34" charset="-34"/>
                          <a:ea typeface="+mn-ea"/>
                          <a:cs typeface="Leelawadee" panose="020B0502040204020203" pitchFamily="34" charset="-34"/>
                        </a:rPr>
                        <a:t>5</a:t>
                      </a:r>
                      <a:endParaRPr kumimoji="1" lang="th-TH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Leelawadee" panose="020B0502040204020203" pitchFamily="34" charset="-34"/>
                        <a:ea typeface="+mn-ea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TR5-1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</a:rPr>
                        <a:t>Mr.Supat</a:t>
                      </a:r>
                      <a:endParaRPr lang="en-US" sz="900" b="1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EX445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3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00B050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Work</a:t>
                      </a:r>
                      <a:endParaRPr lang="th-TH" sz="900" b="1" dirty="0">
                        <a:solidFill>
                          <a:srgbClr val="00B050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8206341"/>
                  </a:ext>
                </a:extLst>
              </a:tr>
              <a:tr h="31730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Leelawadee" panose="020B0502040204020203" pitchFamily="34" charset="-34"/>
                          <a:ea typeface="+mn-ea"/>
                          <a:cs typeface="Leelawadee" panose="020B0502040204020203" pitchFamily="34" charset="-34"/>
                        </a:rPr>
                        <a:t>3</a:t>
                      </a:r>
                      <a:endParaRPr kumimoji="1" lang="th-TH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Leelawadee" panose="020B0502040204020203" pitchFamily="34" charset="-34"/>
                        <a:ea typeface="+mn-ea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Leelawadee" panose="020B0502040204020203" pitchFamily="34" charset="-34"/>
                          <a:ea typeface="+mn-ea"/>
                          <a:cs typeface="Leelawadee" panose="020B0502040204020203" pitchFamily="34" charset="-34"/>
                        </a:rPr>
                        <a:t>5</a:t>
                      </a:r>
                      <a:endParaRPr kumimoji="1" lang="th-TH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Leelawadee" panose="020B0502040204020203" pitchFamily="34" charset="-34"/>
                        <a:ea typeface="+mn-ea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TR5-2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</a:rPr>
                        <a:t>Mr.A</a:t>
                      </a:r>
                      <a:endParaRPr lang="en-US" sz="900" b="1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EX1234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4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Leelawadee" panose="020B0502040204020203" pitchFamily="34" charset="-34"/>
                          <a:ea typeface="+mn-ea"/>
                          <a:cs typeface="Leelawadee" panose="020B0502040204020203" pitchFamily="34" charset="-34"/>
                        </a:rPr>
                        <a:t>Work</a:t>
                      </a:r>
                      <a:endParaRPr kumimoji="1" lang="th-TH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Leelawadee" panose="020B0502040204020203" pitchFamily="34" charset="-34"/>
                        <a:ea typeface="+mn-ea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0468209"/>
                  </a:ext>
                </a:extLst>
              </a:tr>
              <a:tr h="31730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Leelawadee" panose="020B0502040204020203" pitchFamily="34" charset="-34"/>
                          <a:ea typeface="+mn-ea"/>
                          <a:cs typeface="Leelawadee" panose="020B0502040204020203" pitchFamily="34" charset="-34"/>
                        </a:rPr>
                        <a:t>4</a:t>
                      </a:r>
                      <a:endParaRPr kumimoji="1" lang="th-TH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Leelawadee" panose="020B0502040204020203" pitchFamily="34" charset="-34"/>
                        <a:ea typeface="+mn-ea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Leelawadee" panose="020B0502040204020203" pitchFamily="34" charset="-34"/>
                          <a:ea typeface="+mn-ea"/>
                          <a:cs typeface="Leelawadee" panose="020B0502040204020203" pitchFamily="34" charset="-34"/>
                        </a:rPr>
                        <a:t>5</a:t>
                      </a:r>
                      <a:endParaRPr kumimoji="1" lang="th-TH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Leelawadee" panose="020B0502040204020203" pitchFamily="34" charset="-34"/>
                        <a:ea typeface="+mn-ea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TL5-2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</a:rPr>
                        <a:t>Mr.B</a:t>
                      </a:r>
                      <a:endParaRPr lang="en-US" sz="900" b="1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EX122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4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Leelawadee" panose="020B0502040204020203" pitchFamily="34" charset="-34"/>
                          <a:ea typeface="+mn-ea"/>
                          <a:cs typeface="Leelawadee" panose="020B0502040204020203" pitchFamily="34" charset="-34"/>
                        </a:rPr>
                        <a:t>Work</a:t>
                      </a:r>
                      <a:endParaRPr kumimoji="1" lang="th-TH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Leelawadee" panose="020B0502040204020203" pitchFamily="34" charset="-34"/>
                        <a:ea typeface="+mn-ea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3829578"/>
                  </a:ext>
                </a:extLst>
              </a:tr>
              <a:tr h="31730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Leelawadee" panose="020B0502040204020203" pitchFamily="34" charset="-34"/>
                          <a:ea typeface="+mn-ea"/>
                          <a:cs typeface="Leelawadee" panose="020B0502040204020203" pitchFamily="34" charset="-34"/>
                        </a:rPr>
                        <a:t>5</a:t>
                      </a:r>
                      <a:endParaRPr kumimoji="1" lang="th-TH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Leelawadee" panose="020B0502040204020203" pitchFamily="34" charset="-34"/>
                        <a:ea typeface="+mn-ea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Leelawadee" panose="020B0502040204020203" pitchFamily="34" charset="-34"/>
                          <a:ea typeface="+mn-ea"/>
                          <a:cs typeface="Leelawadee" panose="020B0502040204020203" pitchFamily="34" charset="-34"/>
                        </a:rPr>
                        <a:t>5</a:t>
                      </a:r>
                      <a:endParaRPr kumimoji="1" lang="th-TH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Leelawadee" panose="020B0502040204020203" pitchFamily="34" charset="-34"/>
                        <a:ea typeface="+mn-ea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TR5-3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</a:rPr>
                        <a:t>Mr.C</a:t>
                      </a:r>
                      <a:endParaRPr lang="en-US" sz="900" b="1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EX143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4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Leelawadee" panose="020B0502040204020203" pitchFamily="34" charset="-34"/>
                          <a:ea typeface="+mn-ea"/>
                          <a:cs typeface="Leelawadee" panose="020B0502040204020203" pitchFamily="34" charset="-34"/>
                        </a:rPr>
                        <a:t>Work</a:t>
                      </a:r>
                      <a:endParaRPr kumimoji="1" lang="th-TH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Leelawadee" panose="020B0502040204020203" pitchFamily="34" charset="-34"/>
                        <a:ea typeface="+mn-ea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5159762"/>
                  </a:ext>
                </a:extLst>
              </a:tr>
              <a:tr h="31730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Leelawadee" panose="020B0502040204020203" pitchFamily="34" charset="-34"/>
                          <a:ea typeface="+mn-ea"/>
                          <a:cs typeface="Leelawadee" panose="020B0502040204020203" pitchFamily="34" charset="-34"/>
                        </a:rPr>
                        <a:t>6</a:t>
                      </a:r>
                      <a:endParaRPr kumimoji="1" lang="th-TH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Leelawadee" panose="020B0502040204020203" pitchFamily="34" charset="-34"/>
                        <a:ea typeface="+mn-ea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Leelawadee" panose="020B0502040204020203" pitchFamily="34" charset="-34"/>
                          <a:ea typeface="+mn-ea"/>
                          <a:cs typeface="Leelawadee" panose="020B0502040204020203" pitchFamily="34" charset="-34"/>
                        </a:rPr>
                        <a:t>5</a:t>
                      </a:r>
                      <a:endParaRPr kumimoji="1" lang="th-TH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Leelawadee" panose="020B0502040204020203" pitchFamily="34" charset="-34"/>
                        <a:ea typeface="+mn-ea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TL5-3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</a:rPr>
                        <a:t>Mr.D</a:t>
                      </a:r>
                      <a:endParaRPr lang="en-US" sz="900" b="1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EX15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4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Leelawadee" panose="020B0502040204020203" pitchFamily="34" charset="-34"/>
                          <a:ea typeface="+mn-ea"/>
                          <a:cs typeface="Leelawadee" panose="020B0502040204020203" pitchFamily="34" charset="-34"/>
                        </a:rPr>
                        <a:t>Work</a:t>
                      </a:r>
                      <a:endParaRPr kumimoji="1" lang="th-TH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Leelawadee" panose="020B0502040204020203" pitchFamily="34" charset="-34"/>
                        <a:ea typeface="+mn-ea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5575710"/>
                  </a:ext>
                </a:extLst>
              </a:tr>
              <a:tr h="31730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Leelawadee" panose="020B0502040204020203" pitchFamily="34" charset="-34"/>
                          <a:ea typeface="+mn-ea"/>
                          <a:cs typeface="Leelawadee" panose="020B0502040204020203" pitchFamily="34" charset="-34"/>
                        </a:rPr>
                        <a:t>7</a:t>
                      </a:r>
                      <a:endParaRPr kumimoji="1" lang="th-TH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Leelawadee" panose="020B0502040204020203" pitchFamily="34" charset="-34"/>
                        <a:ea typeface="+mn-ea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Leelawadee" panose="020B0502040204020203" pitchFamily="34" charset="-34"/>
                          <a:ea typeface="+mn-ea"/>
                          <a:cs typeface="Leelawadee" panose="020B0502040204020203" pitchFamily="34" charset="-34"/>
                        </a:rPr>
                        <a:t>5</a:t>
                      </a:r>
                      <a:endParaRPr kumimoji="1" lang="th-TH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Leelawadee" panose="020B0502040204020203" pitchFamily="34" charset="-34"/>
                        <a:ea typeface="+mn-ea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TR5-4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</a:rPr>
                        <a:t>Mr.E</a:t>
                      </a:r>
                      <a:endParaRPr lang="en-US" sz="900" b="1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EX221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4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Leelawadee" panose="020B0502040204020203" pitchFamily="34" charset="-34"/>
                          <a:ea typeface="+mn-ea"/>
                          <a:cs typeface="Leelawadee" panose="020B0502040204020203" pitchFamily="34" charset="-34"/>
                        </a:rPr>
                        <a:t>Work</a:t>
                      </a:r>
                      <a:endParaRPr kumimoji="1" lang="th-TH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Leelawadee" panose="020B0502040204020203" pitchFamily="34" charset="-34"/>
                        <a:ea typeface="+mn-ea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286860"/>
                  </a:ext>
                </a:extLst>
              </a:tr>
              <a:tr h="23849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900" b="1" kern="1200" noProof="0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ea typeface="+mn-ea"/>
                          <a:cs typeface="Leelawadee" panose="020B0502040204020203" pitchFamily="34" charset="-34"/>
                        </a:rPr>
                        <a:t>8</a:t>
                      </a:r>
                      <a:endParaRPr kumimoji="1" lang="th-TH" sz="900" b="1" kern="1200" noProof="0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ea typeface="+mn-ea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Leelawadee" panose="020B0502040204020203" pitchFamily="34" charset="-34"/>
                          <a:ea typeface="+mn-ea"/>
                          <a:cs typeface="Leelawadee" panose="020B0502040204020203" pitchFamily="34" charset="-34"/>
                        </a:rPr>
                        <a:t>5</a:t>
                      </a:r>
                      <a:endParaRPr kumimoji="1" lang="th-TH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Leelawadee" panose="020B0502040204020203" pitchFamily="34" charset="-34"/>
                        <a:ea typeface="+mn-ea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sz="900" b="1" kern="12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Leelawadee" panose="020B0502040204020203" pitchFamily="34" charset="-34"/>
                          <a:ea typeface="+mn-ea"/>
                          <a:cs typeface="Leelawadee" panose="020B0502040204020203" pitchFamily="34" charset="-34"/>
                        </a:rPr>
                        <a:t>TL5-4</a:t>
                      </a:r>
                      <a:endParaRPr kumimoji="1" lang="th-TH" sz="900" b="1" kern="1200" dirty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  <a:latin typeface="Leelawadee" panose="020B0502040204020203" pitchFamily="34" charset="-34"/>
                        <a:ea typeface="+mn-ea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kumimoji="1" lang="th-TH" sz="900" b="1" i="0" u="none" strike="noStrike" kern="12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Tahoma" panose="020B060403050404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900" b="1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900" b="1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Stop</a:t>
                      </a:r>
                      <a:endParaRPr lang="th-TH" sz="900" b="1" dirty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967682"/>
                  </a:ext>
                </a:extLst>
              </a:tr>
              <a:tr h="31730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Leelawadee" panose="020B0502040204020203" pitchFamily="34" charset="-34"/>
                          <a:ea typeface="+mn-ea"/>
                          <a:cs typeface="Leelawadee" panose="020B0502040204020203" pitchFamily="34" charset="-34"/>
                        </a:rPr>
                        <a:t>9</a:t>
                      </a:r>
                      <a:endParaRPr kumimoji="1" lang="th-TH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Leelawadee" panose="020B0502040204020203" pitchFamily="34" charset="-34"/>
                        <a:ea typeface="+mn-ea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Leelawadee" panose="020B0502040204020203" pitchFamily="34" charset="-34"/>
                          <a:ea typeface="+mn-ea"/>
                          <a:cs typeface="Leelawadee" panose="020B0502040204020203" pitchFamily="34" charset="-34"/>
                        </a:rPr>
                        <a:t>5</a:t>
                      </a:r>
                      <a:endParaRPr kumimoji="1" lang="th-TH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Leelawadee" panose="020B0502040204020203" pitchFamily="34" charset="-34"/>
                        <a:ea typeface="+mn-ea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TR5-5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</a:rPr>
                        <a:t>Mr.F</a:t>
                      </a:r>
                      <a:endParaRPr lang="en-US" sz="900" b="1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EX21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4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Leelawadee" panose="020B0502040204020203" pitchFamily="34" charset="-34"/>
                          <a:ea typeface="+mn-ea"/>
                          <a:cs typeface="Leelawadee" panose="020B0502040204020203" pitchFamily="34" charset="-34"/>
                        </a:rPr>
                        <a:t>Work</a:t>
                      </a:r>
                      <a:endParaRPr kumimoji="1" lang="th-TH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Leelawadee" panose="020B0502040204020203" pitchFamily="34" charset="-34"/>
                        <a:ea typeface="+mn-ea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3221811"/>
                  </a:ext>
                </a:extLst>
              </a:tr>
              <a:tr h="31730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Leelawadee" panose="020B0502040204020203" pitchFamily="34" charset="-34"/>
                          <a:ea typeface="+mn-ea"/>
                          <a:cs typeface="Leelawadee" panose="020B0502040204020203" pitchFamily="34" charset="-34"/>
                        </a:rPr>
                        <a:t>10</a:t>
                      </a:r>
                      <a:endParaRPr kumimoji="1" lang="th-TH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Leelawadee" panose="020B0502040204020203" pitchFamily="34" charset="-34"/>
                        <a:ea typeface="+mn-ea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Leelawadee" panose="020B0502040204020203" pitchFamily="34" charset="-34"/>
                          <a:ea typeface="+mn-ea"/>
                          <a:cs typeface="Leelawadee" panose="020B0502040204020203" pitchFamily="34" charset="-34"/>
                        </a:rPr>
                        <a:t>5</a:t>
                      </a:r>
                      <a:endParaRPr kumimoji="1" lang="th-TH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Leelawadee" panose="020B0502040204020203" pitchFamily="34" charset="-34"/>
                        <a:ea typeface="+mn-ea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TL5-5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</a:rPr>
                        <a:t>Mr.G</a:t>
                      </a:r>
                      <a:endParaRPr lang="en-US" sz="900" b="1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EX252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4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Leelawadee" panose="020B0502040204020203" pitchFamily="34" charset="-34"/>
                          <a:ea typeface="+mn-ea"/>
                          <a:cs typeface="Leelawadee" panose="020B0502040204020203" pitchFamily="34" charset="-34"/>
                        </a:rPr>
                        <a:t>Work</a:t>
                      </a:r>
                      <a:endParaRPr kumimoji="1" lang="th-TH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Leelawadee" panose="020B0502040204020203" pitchFamily="34" charset="-34"/>
                        <a:ea typeface="+mn-ea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6158915"/>
                  </a:ext>
                </a:extLst>
              </a:tr>
            </a:tbl>
          </a:graphicData>
        </a:graphic>
      </p:graphicFrame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4EE7FF2F-3774-3AE8-A021-946D66A7918C}"/>
              </a:ext>
            </a:extLst>
          </p:cNvPr>
          <p:cNvSpPr/>
          <p:nvPr/>
        </p:nvSpPr>
        <p:spPr>
          <a:xfrm>
            <a:off x="513463" y="2424434"/>
            <a:ext cx="774061" cy="26303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solidFill>
                  <a:schemeClr val="tx1"/>
                </a:solidFill>
              </a:rPr>
              <a:t>PANEL</a:t>
            </a:r>
            <a:endParaRPr lang="th-TH" sz="1000" b="1" dirty="0">
              <a:solidFill>
                <a:schemeClr val="tx1"/>
              </a:solidFill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E6DE80FF-FD53-BDD7-9948-BF847B4ABB7E}"/>
              </a:ext>
            </a:extLst>
          </p:cNvPr>
          <p:cNvSpPr/>
          <p:nvPr/>
        </p:nvSpPr>
        <p:spPr>
          <a:xfrm>
            <a:off x="1329500" y="2424434"/>
            <a:ext cx="722029" cy="263030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solidFill>
                  <a:schemeClr val="tx1"/>
                </a:solidFill>
              </a:rPr>
              <a:t>TRIM</a:t>
            </a:r>
            <a:endParaRPr lang="th-TH" sz="1000" b="1" dirty="0">
              <a:solidFill>
                <a:schemeClr val="tx1"/>
              </a:solidFill>
            </a:endParaRPr>
          </a:p>
        </p:txBody>
      </p:sp>
      <p:sp>
        <p:nvSpPr>
          <p:cNvPr id="16" name="正方形/長方形 40">
            <a:extLst>
              <a:ext uri="{FF2B5EF4-FFF2-40B4-BE49-F238E27FC236}">
                <a16:creationId xmlns:a16="http://schemas.microsoft.com/office/drawing/2014/main" id="{1BDD1240-664D-5275-EB6F-1B962F5A6C6F}"/>
              </a:ext>
            </a:extLst>
          </p:cNvPr>
          <p:cNvSpPr/>
          <p:nvPr/>
        </p:nvSpPr>
        <p:spPr>
          <a:xfrm>
            <a:off x="507652" y="2964241"/>
            <a:ext cx="5830345" cy="504535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dash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552B3E7-0802-BBFA-7CA6-E6610EABA2E5}"/>
              </a:ext>
            </a:extLst>
          </p:cNvPr>
          <p:cNvGrpSpPr/>
          <p:nvPr/>
        </p:nvGrpSpPr>
        <p:grpSpPr>
          <a:xfrm>
            <a:off x="4440321" y="6085941"/>
            <a:ext cx="1758302" cy="700090"/>
            <a:chOff x="3812953" y="2743201"/>
            <a:chExt cx="3178170" cy="1321628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6EF3FE1-9A52-0152-6CFB-BAB99152C110}"/>
                </a:ext>
              </a:extLst>
            </p:cNvPr>
            <p:cNvSpPr/>
            <p:nvPr/>
          </p:nvSpPr>
          <p:spPr>
            <a:xfrm>
              <a:off x="3880021" y="2743201"/>
              <a:ext cx="3111102" cy="1321628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0" rtlCol="0" anchor="t"/>
            <a:lstStyle/>
            <a:p>
              <a:r>
                <a:rPr kumimoji="1" lang="en-US" sz="900" dirty="0">
                  <a:solidFill>
                    <a:schemeClr val="tx1"/>
                  </a:solidFill>
                </a:rPr>
                <a:t>Matrix skills will able to show the multiple users that work at the same table or handy.</a:t>
              </a:r>
            </a:p>
            <a:p>
              <a:endParaRPr kumimoji="1" lang="en-US" sz="900" dirty="0">
                <a:solidFill>
                  <a:schemeClr val="tx1"/>
                </a:solidFill>
              </a:endParaRPr>
            </a:p>
            <a:p>
              <a:endParaRPr kumimoji="1" lang="en-US" sz="900" dirty="0">
                <a:solidFill>
                  <a:schemeClr val="tx1"/>
                </a:solidFill>
              </a:endParaRPr>
            </a:p>
          </p:txBody>
        </p:sp>
        <p:pic>
          <p:nvPicPr>
            <p:cNvPr id="21" name="Graphic 20" descr="Lightbulb with solid fill">
              <a:extLst>
                <a:ext uri="{FF2B5EF4-FFF2-40B4-BE49-F238E27FC236}">
                  <a16:creationId xmlns:a16="http://schemas.microsoft.com/office/drawing/2014/main" id="{A1C4207A-E8C5-B43A-A35D-87B7228FD6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812953" y="2877986"/>
              <a:ext cx="783939" cy="783939"/>
            </a:xfrm>
            <a:prstGeom prst="rect">
              <a:avLst/>
            </a:prstGeom>
          </p:spPr>
        </p:pic>
      </p:grpSp>
      <p:sp>
        <p:nvSpPr>
          <p:cNvPr id="23" name="Callout: Line 22">
            <a:extLst>
              <a:ext uri="{FF2B5EF4-FFF2-40B4-BE49-F238E27FC236}">
                <a16:creationId xmlns:a16="http://schemas.microsoft.com/office/drawing/2014/main" id="{3A0A1567-9D73-A646-547C-E89772A29104}"/>
              </a:ext>
            </a:extLst>
          </p:cNvPr>
          <p:cNvSpPr/>
          <p:nvPr/>
        </p:nvSpPr>
        <p:spPr>
          <a:xfrm>
            <a:off x="2288448" y="3932862"/>
            <a:ext cx="999710" cy="616223"/>
          </a:xfrm>
          <a:prstGeom prst="borderCallout1">
            <a:avLst>
              <a:gd name="adj1" fmla="val 37299"/>
              <a:gd name="adj2" fmla="val 1957"/>
              <a:gd name="adj3" fmla="val 12754"/>
              <a:gd name="adj4" fmla="val -12003"/>
            </a:avLst>
          </a:prstGeom>
          <a:solidFill>
            <a:srgbClr val="FFFFFF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400"/>
            <a:r>
              <a:rPr kumimoji="1" lang="en-US" sz="600" kern="0" dirty="0">
                <a:solidFill>
                  <a:prstClr val="black"/>
                </a:solidFill>
              </a:rPr>
              <a:t>Use </a:t>
            </a:r>
            <a:r>
              <a:rPr kumimoji="1" lang="en-US" sz="600" kern="0" dirty="0" err="1">
                <a:solidFill>
                  <a:prstClr val="black"/>
                </a:solidFill>
              </a:rPr>
              <a:t>table_id</a:t>
            </a:r>
            <a:r>
              <a:rPr kumimoji="1" lang="en-US" sz="600" kern="0" dirty="0">
                <a:solidFill>
                  <a:prstClr val="black"/>
                </a:solidFill>
              </a:rPr>
              <a:t> to separate operating department of PANEL or TRIM.</a:t>
            </a:r>
          </a:p>
          <a:p>
            <a:pPr defTabSz="914400"/>
            <a:r>
              <a:rPr kumimoji="1" lang="en-US" sz="600" kern="0" dirty="0">
                <a:solidFill>
                  <a:prstClr val="black"/>
                </a:solidFill>
                <a:highlight>
                  <a:srgbClr val="FFFF00"/>
                </a:highlight>
              </a:rPr>
              <a:t>* TRIM will be defined if </a:t>
            </a:r>
            <a:r>
              <a:rPr kumimoji="1" lang="en-US" sz="600" kern="0" dirty="0" err="1">
                <a:solidFill>
                  <a:prstClr val="black"/>
                </a:solidFill>
                <a:highlight>
                  <a:srgbClr val="FFFF00"/>
                </a:highlight>
              </a:rPr>
              <a:t>table_id</a:t>
            </a:r>
            <a:r>
              <a:rPr kumimoji="1" lang="en-US" sz="600" kern="0" dirty="0">
                <a:solidFill>
                  <a:prstClr val="black"/>
                </a:solidFill>
                <a:highlight>
                  <a:srgbClr val="FFFF00"/>
                </a:highlight>
              </a:rPr>
              <a:t> is unavailable.</a:t>
            </a:r>
          </a:p>
        </p:txBody>
      </p:sp>
      <p:sp>
        <p:nvSpPr>
          <p:cNvPr id="24" name="Isosceles Triangle 23">
            <a:extLst>
              <a:ext uri="{FF2B5EF4-FFF2-40B4-BE49-F238E27FC236}">
                <a16:creationId xmlns:a16="http://schemas.microsoft.com/office/drawing/2014/main" id="{5E3CF407-BE8D-AC8C-4128-CA3EF5118208}"/>
              </a:ext>
            </a:extLst>
          </p:cNvPr>
          <p:cNvSpPr/>
          <p:nvPr/>
        </p:nvSpPr>
        <p:spPr>
          <a:xfrm>
            <a:off x="3225717" y="3576017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25" name="テキスト ボックス 17">
            <a:extLst>
              <a:ext uri="{FF2B5EF4-FFF2-40B4-BE49-F238E27FC236}">
                <a16:creationId xmlns:a16="http://schemas.microsoft.com/office/drawing/2014/main" id="{F00F8EAD-CC12-EBF9-9F09-4521E72651D0}"/>
              </a:ext>
            </a:extLst>
          </p:cNvPr>
          <p:cNvSpPr txBox="1"/>
          <p:nvPr/>
        </p:nvSpPr>
        <p:spPr>
          <a:xfrm>
            <a:off x="669503" y="6085941"/>
            <a:ext cx="430236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dirty="0"/>
              <a:t>Remark</a:t>
            </a:r>
          </a:p>
          <a:p>
            <a:r>
              <a:rPr kumimoji="1" lang="en-US" altLang="ja-JP" sz="1100" dirty="0"/>
              <a:t> 1. Matrix skills screen has been </a:t>
            </a:r>
            <a:r>
              <a:rPr kumimoji="1" lang="en-US" altLang="ja-JP" sz="1100" dirty="0">
                <a:highlight>
                  <a:srgbClr val="FFFF00"/>
                </a:highlight>
              </a:rPr>
              <a:t>made for tablet only</a:t>
            </a:r>
            <a:r>
              <a:rPr kumimoji="1" lang="en-US" altLang="ja-JP" sz="1100" dirty="0"/>
              <a:t>.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FB0E6ED-892E-6E05-D056-EF28BA0D080A}"/>
              </a:ext>
            </a:extLst>
          </p:cNvPr>
          <p:cNvSpPr/>
          <p:nvPr/>
        </p:nvSpPr>
        <p:spPr>
          <a:xfrm>
            <a:off x="5535930" y="2427741"/>
            <a:ext cx="850583" cy="263030"/>
          </a:xfrm>
          <a:prstGeom prst="rect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r" defTabSz="914400"/>
            <a:r>
              <a:rPr kumimoji="1" lang="en-US" sz="1200" kern="0" dirty="0">
                <a:solidFill>
                  <a:prstClr val="black"/>
                </a:solidFill>
              </a:rPr>
              <a:t>ALL     v</a:t>
            </a:r>
          </a:p>
        </p:txBody>
      </p:sp>
      <p:sp>
        <p:nvSpPr>
          <p:cNvPr id="27" name="Callout: Line 26">
            <a:extLst>
              <a:ext uri="{FF2B5EF4-FFF2-40B4-BE49-F238E27FC236}">
                <a16:creationId xmlns:a16="http://schemas.microsoft.com/office/drawing/2014/main" id="{D1659F43-7E6E-071E-5217-1D87AA39A44D}"/>
              </a:ext>
            </a:extLst>
          </p:cNvPr>
          <p:cNvSpPr/>
          <p:nvPr/>
        </p:nvSpPr>
        <p:spPr>
          <a:xfrm>
            <a:off x="4128826" y="3674722"/>
            <a:ext cx="722979" cy="389144"/>
          </a:xfrm>
          <a:prstGeom prst="borderCallout1">
            <a:avLst>
              <a:gd name="adj1" fmla="val 18750"/>
              <a:gd name="adj2" fmla="val -8333"/>
              <a:gd name="adj3" fmla="val -209941"/>
              <a:gd name="adj4" fmla="val 94608"/>
            </a:avLst>
          </a:prstGeom>
          <a:solidFill>
            <a:srgbClr val="FFFFFF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sz="600" kern="0" dirty="0">
                <a:solidFill>
                  <a:prstClr val="black"/>
                </a:solidFill>
              </a:rPr>
              <a:t>Add Level column to user master</a:t>
            </a:r>
          </a:p>
        </p:txBody>
      </p:sp>
      <p:sp>
        <p:nvSpPr>
          <p:cNvPr id="28" name="Callout: Line 27">
            <a:extLst>
              <a:ext uri="{FF2B5EF4-FFF2-40B4-BE49-F238E27FC236}">
                <a16:creationId xmlns:a16="http://schemas.microsoft.com/office/drawing/2014/main" id="{4302A7A8-195E-055D-7DCE-7AB1C0EC48EC}"/>
              </a:ext>
            </a:extLst>
          </p:cNvPr>
          <p:cNvSpPr/>
          <p:nvPr/>
        </p:nvSpPr>
        <p:spPr>
          <a:xfrm>
            <a:off x="5398905" y="1787476"/>
            <a:ext cx="987608" cy="532459"/>
          </a:xfrm>
          <a:prstGeom prst="borderCallout1">
            <a:avLst>
              <a:gd name="adj1" fmla="val 18750"/>
              <a:gd name="adj2" fmla="val -8333"/>
              <a:gd name="adj3" fmla="val 119580"/>
              <a:gd name="adj4" fmla="val -35602"/>
            </a:avLst>
          </a:prstGeom>
          <a:solidFill>
            <a:srgbClr val="FF0000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sz="1000" b="1" kern="0" dirty="0">
                <a:solidFill>
                  <a:schemeClr val="bg1"/>
                </a:solidFill>
              </a:rPr>
              <a:t>Add LINE filter at top</a:t>
            </a:r>
          </a:p>
        </p:txBody>
      </p:sp>
    </p:spTree>
    <p:extLst>
      <p:ext uri="{BB962C8B-B14F-4D97-AF65-F5344CB8AC3E}">
        <p14:creationId xmlns:p14="http://schemas.microsoft.com/office/powerpoint/2010/main" val="35835962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13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4. Operation flow</a:t>
            </a: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400" y="1345290"/>
            <a:ext cx="6117062" cy="783610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99" name="テキスト ボックス 98">
            <a:extLst>
              <a:ext uri="{FF2B5EF4-FFF2-40B4-BE49-F238E27FC236}">
                <a16:creationId xmlns:a16="http://schemas.microsoft.com/office/drawing/2014/main" id="{43852B3C-9CE9-47D4-960A-4D513B83E01F}"/>
              </a:ext>
            </a:extLst>
          </p:cNvPr>
          <p:cNvSpPr txBox="1"/>
          <p:nvPr/>
        </p:nvSpPr>
        <p:spPr>
          <a:xfrm>
            <a:off x="406400" y="913777"/>
            <a:ext cx="61170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4. Operation flow</a:t>
            </a:r>
          </a:p>
          <a:p>
            <a:r>
              <a:rPr kumimoji="1" lang="en-US" altLang="ja-JP" sz="1100" b="1" dirty="0"/>
              <a:t>4-5. Receive Finish Case</a:t>
            </a:r>
          </a:p>
        </p:txBody>
      </p:sp>
      <p:sp>
        <p:nvSpPr>
          <p:cNvPr id="19" name="テキスト ボックス 28">
            <a:extLst>
              <a:ext uri="{FF2B5EF4-FFF2-40B4-BE49-F238E27FC236}">
                <a16:creationId xmlns:a16="http://schemas.microsoft.com/office/drawing/2014/main" id="{4B2E9D4C-F434-5C00-A4CD-AE52050DA204}"/>
              </a:ext>
            </a:extLst>
          </p:cNvPr>
          <p:cNvSpPr txBox="1"/>
          <p:nvPr/>
        </p:nvSpPr>
        <p:spPr>
          <a:xfrm>
            <a:off x="556516" y="1502783"/>
            <a:ext cx="50584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Receive Finish Case – all area process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DCB6C51-471E-DF5E-DC7B-9343A8247A73}"/>
              </a:ext>
            </a:extLst>
          </p:cNvPr>
          <p:cNvSpPr txBox="1"/>
          <p:nvPr/>
        </p:nvSpPr>
        <p:spPr>
          <a:xfrm>
            <a:off x="442158" y="1852624"/>
            <a:ext cx="2624419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l" defTabSz="914400" rtl="0" eaLnBrk="1" latinLnBrk="0" hangingPunct="1">
              <a:buNone/>
            </a:pPr>
            <a:r>
              <a:rPr kumimoji="1" lang="en-US" sz="800" b="1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Instructions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-Scan ID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-Auto user login of handy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-Select menu receive case on handy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-Handy screen display receive case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-User login Tablet and connect handy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-Select menu receive finish case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-Tablet screen display detail of finish case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-Scan ID area receive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-Scan case mark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-Handy screen display detail receive case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-Confirm receive finish case on handy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-Scan area ID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-Scan case mark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-Confirm area finish case on handy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-Tablet auto screen display detail of case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-Auto Link status to process Receive, staging,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Inner, Outer “OK” color green</a:t>
            </a:r>
          </a:p>
          <a:p>
            <a:r>
              <a:rPr lang="en-US" sz="800" b="0" i="0" u="none" strike="noStrike" baseline="0" dirty="0">
                <a:solidFill>
                  <a:srgbClr val="FF0000"/>
                </a:solidFill>
                <a:latin typeface="+mj-lt"/>
              </a:rPr>
              <a:t>(Group line No. AE,MC,FE,PO,PR,WE)</a:t>
            </a:r>
          </a:p>
          <a:p>
            <a:r>
              <a:rPr lang="en-US" sz="800" b="0" i="0" u="none" strike="noStrike" baseline="0" dirty="0">
                <a:latin typeface="+mj-lt"/>
              </a:rPr>
              <a:t>(Group Line No. 1,2,3,4,5,6,7,8,9,10,11,12,D1-1,D1-2,D2-1,D2-2,P-A,P-B,P-C) update as</a:t>
            </a:r>
          </a:p>
          <a:p>
            <a:r>
              <a:rPr lang="en-US" sz="800" b="0" i="0" u="none" strike="noStrike" baseline="0" dirty="0">
                <a:latin typeface="+mj-lt"/>
              </a:rPr>
              <a:t>process of ANI.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-Display Handy show summary case receive to check with delivery bill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-Check Ok confirm receive total case on handy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-Move finish case to stack area 	</a:t>
            </a:r>
          </a:p>
          <a:p>
            <a:endParaRPr lang="en-US" sz="800" b="0" i="0" u="none" strike="noStrike" baseline="0" dirty="0">
              <a:solidFill>
                <a:srgbClr val="0000FF"/>
              </a:solidFill>
              <a:latin typeface="+mj-lt"/>
            </a:endParaRPr>
          </a:p>
          <a:p>
            <a:r>
              <a:rPr lang="en-US" sz="800" b="1" i="0" u="none" strike="noStrike" baseline="0" dirty="0">
                <a:solidFill>
                  <a:srgbClr val="000000"/>
                </a:solidFill>
                <a:latin typeface="+mj-lt"/>
              </a:rPr>
              <a:t>Function search </a:t>
            </a:r>
            <a:endParaRPr lang="en-US" sz="800" b="0" i="0" u="none" strike="noStrike" baseline="0" dirty="0">
              <a:solidFill>
                <a:srgbClr val="000000"/>
              </a:solidFill>
              <a:latin typeface="+mj-lt"/>
            </a:endParaRP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-Can use search manual</a:t>
            </a:r>
          </a:p>
          <a:p>
            <a:endParaRPr lang="en-US" sz="800" b="0" i="0" u="none" strike="noStrike" baseline="0" dirty="0">
              <a:solidFill>
                <a:srgbClr val="0000FF"/>
              </a:solidFill>
              <a:latin typeface="+mj-lt"/>
            </a:endParaRPr>
          </a:p>
          <a:p>
            <a:r>
              <a:rPr lang="en-US" sz="800" b="1" i="0" u="none" strike="noStrike" baseline="0" dirty="0">
                <a:solidFill>
                  <a:srgbClr val="000000"/>
                </a:solidFill>
                <a:latin typeface="+mj-lt"/>
              </a:rPr>
              <a:t>System protect </a:t>
            </a:r>
            <a:endParaRPr lang="en-US" sz="800" b="0" i="0" u="none" strike="noStrike" baseline="0" dirty="0">
              <a:solidFill>
                <a:srgbClr val="000000"/>
              </a:solidFill>
              <a:latin typeface="+mj-lt"/>
            </a:endParaRP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-PC NO., Lot No., C/No., Control No. mistake</a:t>
            </a:r>
          </a:p>
          <a:p>
            <a:r>
              <a:rPr lang="en-US" sz="800" dirty="0">
                <a:solidFill>
                  <a:srgbClr val="0000FF"/>
                </a:solidFill>
                <a:latin typeface="+mj-lt"/>
              </a:rPr>
              <a:t>-Container No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-Skip step </a:t>
            </a:r>
            <a:r>
              <a:rPr lang="en-US" sz="800" dirty="0">
                <a:solidFill>
                  <a:srgbClr val="0000FF"/>
                </a:solidFill>
                <a:latin typeface="+mj-lt"/>
              </a:rPr>
              <a:t>process receive finish case</a:t>
            </a:r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	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E7DE217-FFAB-1D13-1057-65E0E68627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6040" y="2091171"/>
            <a:ext cx="395487" cy="82230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F87FEA0-57BF-E958-36EF-DE9E621EE5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8612" y="3199197"/>
            <a:ext cx="726467" cy="10286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466513E-ABE2-F8A8-73B0-B2187E2C71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4564" y="2069755"/>
            <a:ext cx="351679" cy="56362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5418E71-AC9F-890B-1D03-80806A88D0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5944" y="2062976"/>
            <a:ext cx="1194551" cy="8506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6CC37CC-FF5F-7246-DFD5-6462AB4DF781}"/>
              </a:ext>
            </a:extLst>
          </p:cNvPr>
          <p:cNvSpPr/>
          <p:nvPr/>
        </p:nvSpPr>
        <p:spPr>
          <a:xfrm>
            <a:off x="4063754" y="2334016"/>
            <a:ext cx="896000" cy="13880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b="1" dirty="0">
                <a:solidFill>
                  <a:schemeClr val="tx1"/>
                </a:solidFill>
              </a:rPr>
              <a:t>Receive Finish Case</a:t>
            </a:r>
            <a:endParaRPr lang="th-TH" sz="500" b="1" dirty="0">
              <a:solidFill>
                <a:schemeClr val="tx1"/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B21F7FF-796B-DF0A-497A-107A0B0310E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11521" y="2062976"/>
            <a:ext cx="1097433" cy="85560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7E859CAC-DF00-B5FD-114A-C70A89520B08}"/>
              </a:ext>
            </a:extLst>
          </p:cNvPr>
          <p:cNvCxnSpPr>
            <a:cxnSpLocks/>
          </p:cNvCxnSpPr>
          <p:nvPr/>
        </p:nvCxnSpPr>
        <p:spPr>
          <a:xfrm>
            <a:off x="5150496" y="2233446"/>
            <a:ext cx="1534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0BD5BF8C-C04E-8B12-FAE9-440D0FB812ED}"/>
              </a:ext>
            </a:extLst>
          </p:cNvPr>
          <p:cNvCxnSpPr>
            <a:cxnSpLocks/>
          </p:cNvCxnSpPr>
          <p:nvPr/>
        </p:nvCxnSpPr>
        <p:spPr>
          <a:xfrm>
            <a:off x="6192010" y="2986650"/>
            <a:ext cx="0" cy="2147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E35408C1-09F8-3327-3DD1-4BE2C30A0546}"/>
              </a:ext>
            </a:extLst>
          </p:cNvPr>
          <p:cNvCxnSpPr>
            <a:cxnSpLocks/>
          </p:cNvCxnSpPr>
          <p:nvPr/>
        </p:nvCxnSpPr>
        <p:spPr>
          <a:xfrm>
            <a:off x="3802838" y="2233446"/>
            <a:ext cx="1534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718B6784-F100-71D0-55CA-F568FC35D215}"/>
              </a:ext>
            </a:extLst>
          </p:cNvPr>
          <p:cNvCxnSpPr>
            <a:cxnSpLocks/>
          </p:cNvCxnSpPr>
          <p:nvPr/>
        </p:nvCxnSpPr>
        <p:spPr>
          <a:xfrm>
            <a:off x="2961130" y="2233446"/>
            <a:ext cx="1534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8CE4D18F-909E-B3A3-347F-2BC318A1399C}"/>
              </a:ext>
            </a:extLst>
          </p:cNvPr>
          <p:cNvCxnSpPr>
            <a:cxnSpLocks/>
            <a:stCxn id="285" idx="2"/>
            <a:endCxn id="294" idx="0"/>
          </p:cNvCxnSpPr>
          <p:nvPr/>
        </p:nvCxnSpPr>
        <p:spPr>
          <a:xfrm flipH="1">
            <a:off x="3497424" y="4227858"/>
            <a:ext cx="1" cy="3330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40">
            <a:extLst>
              <a:ext uri="{FF2B5EF4-FFF2-40B4-BE49-F238E27FC236}">
                <a16:creationId xmlns:a16="http://schemas.microsoft.com/office/drawing/2014/main" id="{D894D0E5-8256-C596-8BF1-BD5621F1EFB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82251" y="6044363"/>
            <a:ext cx="4933013" cy="309086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4030EC8-5B23-D3DA-6AB3-D269C61E76BA}"/>
              </a:ext>
            </a:extLst>
          </p:cNvPr>
          <p:cNvSpPr/>
          <p:nvPr/>
        </p:nvSpPr>
        <p:spPr>
          <a:xfrm>
            <a:off x="3128492" y="2343970"/>
            <a:ext cx="331522" cy="158355"/>
          </a:xfrm>
          <a:prstGeom prst="rect">
            <a:avLst/>
          </a:prstGeom>
          <a:solidFill>
            <a:srgbClr val="0096FF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400"/>
            <a:r>
              <a:rPr kumimoji="1" lang="en-US" sz="400" b="1" kern="0" dirty="0">
                <a:solidFill>
                  <a:schemeClr val="bg1"/>
                </a:solidFill>
              </a:rPr>
              <a:t>Receive Finish Case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59557670-794E-D657-1F23-B2A91EF8D448}"/>
              </a:ext>
            </a:extLst>
          </p:cNvPr>
          <p:cNvSpPr/>
          <p:nvPr/>
        </p:nvSpPr>
        <p:spPr>
          <a:xfrm>
            <a:off x="3488055" y="2069755"/>
            <a:ext cx="306863" cy="556258"/>
          </a:xfrm>
          <a:prstGeom prst="rect">
            <a:avLst/>
          </a:prstGeom>
          <a:solidFill>
            <a:srgbClr val="C3F8FF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en-US" sz="600" kern="0" dirty="0">
              <a:solidFill>
                <a:prstClr val="black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D50C325F-3D08-EBC0-7231-7C589CBA09B9}"/>
              </a:ext>
            </a:extLst>
          </p:cNvPr>
          <p:cNvSpPr/>
          <p:nvPr/>
        </p:nvSpPr>
        <p:spPr>
          <a:xfrm>
            <a:off x="3488055" y="2069754"/>
            <a:ext cx="306863" cy="58131"/>
          </a:xfrm>
          <a:prstGeom prst="rect">
            <a:avLst/>
          </a:prstGeom>
          <a:solidFill>
            <a:srgbClr val="0096FF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400"/>
            <a:r>
              <a:rPr kumimoji="1" lang="en-US" sz="250" b="1" kern="0" dirty="0">
                <a:solidFill>
                  <a:schemeClr val="bg1"/>
                </a:solidFill>
              </a:rPr>
              <a:t>Receive Finish Case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44D738AE-E9AA-38EF-7024-61B68FED3936}"/>
              </a:ext>
            </a:extLst>
          </p:cNvPr>
          <p:cNvSpPr/>
          <p:nvPr/>
        </p:nvSpPr>
        <p:spPr>
          <a:xfrm>
            <a:off x="3489932" y="2130523"/>
            <a:ext cx="299272" cy="218712"/>
          </a:xfrm>
          <a:prstGeom prst="rect">
            <a:avLst/>
          </a:prstGeom>
          <a:solidFill>
            <a:srgbClr val="B1D6FF"/>
          </a:solidFill>
          <a:ln w="3175" cap="flat" cmpd="sng" algn="ctr">
            <a:noFill/>
            <a:prstDash val="solid"/>
          </a:ln>
          <a:effectLst/>
        </p:spPr>
        <p:txBody>
          <a:bodyPr lIns="18288" tIns="18288" rIns="0" bIns="0" rtlCol="0" anchor="t"/>
          <a:lstStyle/>
          <a:p>
            <a:pPr defTabSz="914400"/>
            <a:r>
              <a:rPr kumimoji="1" lang="en-US" sz="200" kern="0" dirty="0"/>
              <a:t>PC/NO: 571002 </a:t>
            </a:r>
            <a:r>
              <a:rPr kumimoji="1" lang="en-US" sz="200" kern="0" dirty="0" err="1"/>
              <a:t>Dest</a:t>
            </a:r>
            <a:r>
              <a:rPr kumimoji="1" lang="en-US" sz="200" kern="0" dirty="0"/>
              <a:t>: ID</a:t>
            </a:r>
          </a:p>
          <a:p>
            <a:pPr defTabSz="914400"/>
            <a:r>
              <a:rPr kumimoji="1" lang="en-US" sz="200" kern="0" dirty="0"/>
              <a:t>CTRL: 84IFR    C/No: 30</a:t>
            </a:r>
          </a:p>
          <a:p>
            <a:pPr defTabSz="914400"/>
            <a:r>
              <a:rPr kumimoji="1" lang="en-US" sz="200" kern="0" dirty="0"/>
              <a:t>KD Lot: 21</a:t>
            </a:r>
          </a:p>
          <a:p>
            <a:pPr defTabSz="914400"/>
            <a:r>
              <a:rPr kumimoji="1" lang="en-US" sz="200" kern="0" dirty="0"/>
              <a:t>Model: CRV</a:t>
            </a:r>
          </a:p>
          <a:p>
            <a:pPr defTabSz="914400"/>
            <a:r>
              <a:rPr kumimoji="1" lang="en-US" sz="200" kern="0" dirty="0"/>
              <a:t>MTOC:R3C4VA600VTZ</a:t>
            </a:r>
          </a:p>
        </p:txBody>
      </p:sp>
      <p:graphicFrame>
        <p:nvGraphicFramePr>
          <p:cNvPr id="38" name="Table 37">
            <a:extLst>
              <a:ext uri="{FF2B5EF4-FFF2-40B4-BE49-F238E27FC236}">
                <a16:creationId xmlns:a16="http://schemas.microsoft.com/office/drawing/2014/main" id="{741AA392-959B-1F87-C5D3-43D05349CD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5438987"/>
              </p:ext>
            </p:extLst>
          </p:nvPr>
        </p:nvGraphicFramePr>
        <p:xfrm>
          <a:off x="7013163" y="1881658"/>
          <a:ext cx="1233208" cy="938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302">
                  <a:extLst>
                    <a:ext uri="{9D8B030D-6E8A-4147-A177-3AD203B41FA5}">
                      <a16:colId xmlns:a16="http://schemas.microsoft.com/office/drawing/2014/main" val="3016197678"/>
                    </a:ext>
                  </a:extLst>
                </a:gridCol>
                <a:gridCol w="308302">
                  <a:extLst>
                    <a:ext uri="{9D8B030D-6E8A-4147-A177-3AD203B41FA5}">
                      <a16:colId xmlns:a16="http://schemas.microsoft.com/office/drawing/2014/main" val="4031467943"/>
                    </a:ext>
                  </a:extLst>
                </a:gridCol>
                <a:gridCol w="308302">
                  <a:extLst>
                    <a:ext uri="{9D8B030D-6E8A-4147-A177-3AD203B41FA5}">
                      <a16:colId xmlns:a16="http://schemas.microsoft.com/office/drawing/2014/main" val="426823830"/>
                    </a:ext>
                  </a:extLst>
                </a:gridCol>
                <a:gridCol w="308302">
                  <a:extLst>
                    <a:ext uri="{9D8B030D-6E8A-4147-A177-3AD203B41FA5}">
                      <a16:colId xmlns:a16="http://schemas.microsoft.com/office/drawing/2014/main" val="974536402"/>
                    </a:ext>
                  </a:extLst>
                </a:gridCol>
              </a:tblGrid>
              <a:tr h="234741"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PC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err="1"/>
                        <a:t>Cont</a:t>
                      </a:r>
                      <a:endParaRPr lang="en-US" sz="8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C/No.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Area</a:t>
                      </a:r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674586452"/>
                  </a:ext>
                </a:extLst>
              </a:tr>
              <a:tr h="234741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571002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84IFR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21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A01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6821406"/>
                  </a:ext>
                </a:extLst>
              </a:tr>
              <a:tr h="234741"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191073211"/>
                  </a:ext>
                </a:extLst>
              </a:tr>
              <a:tr h="234741"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2026648403"/>
                  </a:ext>
                </a:extLst>
              </a:tr>
            </a:tbl>
          </a:graphicData>
        </a:graphic>
      </p:graphicFrame>
      <p:pic>
        <p:nvPicPr>
          <p:cNvPr id="42" name="Picture 41">
            <a:extLst>
              <a:ext uri="{FF2B5EF4-FFF2-40B4-BE49-F238E27FC236}">
                <a16:creationId xmlns:a16="http://schemas.microsoft.com/office/drawing/2014/main" id="{A674AD4A-A537-6478-5B06-4E178804DAC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91773" y="2334125"/>
            <a:ext cx="299272" cy="230161"/>
          </a:xfrm>
          <a:prstGeom prst="rect">
            <a:avLst/>
          </a:prstGeom>
        </p:spPr>
      </p:pic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AA7C7278-241C-2753-927C-DB03DEF95AF5}"/>
              </a:ext>
            </a:extLst>
          </p:cNvPr>
          <p:cNvSpPr/>
          <p:nvPr/>
        </p:nvSpPr>
        <p:spPr>
          <a:xfrm>
            <a:off x="3659505" y="2568099"/>
            <a:ext cx="128490" cy="50066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400"/>
            <a:r>
              <a:rPr kumimoji="1" lang="en-US" sz="200" b="1" kern="0" dirty="0">
                <a:solidFill>
                  <a:prstClr val="black"/>
                </a:solidFill>
              </a:rPr>
              <a:t>Save[P2]</a:t>
            </a: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198F2376-51B2-CD39-2B4F-9AF122561628}"/>
              </a:ext>
            </a:extLst>
          </p:cNvPr>
          <p:cNvSpPr/>
          <p:nvPr/>
        </p:nvSpPr>
        <p:spPr>
          <a:xfrm>
            <a:off x="3497425" y="2568098"/>
            <a:ext cx="153347" cy="50067"/>
          </a:xfrm>
          <a:prstGeom prst="roundRect">
            <a:avLst/>
          </a:prstGeom>
          <a:solidFill>
            <a:srgbClr val="FFFF00"/>
          </a:solidFill>
          <a:ln w="3175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400"/>
            <a:r>
              <a:rPr kumimoji="1" lang="en-US" sz="200" b="1" kern="0" dirty="0">
                <a:solidFill>
                  <a:prstClr val="black"/>
                </a:solidFill>
              </a:rPr>
              <a:t>Cancel[P1]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D4F8A3C5-EAF5-4319-3833-27B1BC0B8441}"/>
              </a:ext>
            </a:extLst>
          </p:cNvPr>
          <p:cNvSpPr/>
          <p:nvPr/>
        </p:nvSpPr>
        <p:spPr>
          <a:xfrm>
            <a:off x="5317464" y="2100033"/>
            <a:ext cx="380391" cy="45719"/>
          </a:xfrm>
          <a:prstGeom prst="rect">
            <a:avLst/>
          </a:prstGeom>
          <a:solidFill>
            <a:srgbClr val="F6FB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300" b="1" dirty="0">
                <a:solidFill>
                  <a:schemeClr val="tx1"/>
                </a:solidFill>
              </a:rPr>
              <a:t>Receive Finish Case</a:t>
            </a:r>
            <a:endParaRPr lang="th-TH" sz="300" b="1" dirty="0">
              <a:solidFill>
                <a:schemeClr val="tx1"/>
              </a:solidFill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A9219EE3-065A-6C3F-53A7-BEEE16459DED}"/>
              </a:ext>
            </a:extLst>
          </p:cNvPr>
          <p:cNvSpPr/>
          <p:nvPr/>
        </p:nvSpPr>
        <p:spPr>
          <a:xfrm>
            <a:off x="4714875" y="3201089"/>
            <a:ext cx="676275" cy="1028661"/>
          </a:xfrm>
          <a:prstGeom prst="rect">
            <a:avLst/>
          </a:prstGeom>
          <a:solidFill>
            <a:srgbClr val="C3F8FF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en-US" sz="600" kern="0" dirty="0">
              <a:solidFill>
                <a:prstClr val="black"/>
              </a:solidFill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02C7400-0686-5867-A7B1-6553119278B5}"/>
              </a:ext>
            </a:extLst>
          </p:cNvPr>
          <p:cNvSpPr/>
          <p:nvPr/>
        </p:nvSpPr>
        <p:spPr>
          <a:xfrm>
            <a:off x="4714875" y="3201089"/>
            <a:ext cx="676275" cy="102178"/>
          </a:xfrm>
          <a:prstGeom prst="rect">
            <a:avLst/>
          </a:prstGeom>
          <a:solidFill>
            <a:srgbClr val="0096FF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400"/>
            <a:r>
              <a:rPr kumimoji="1" lang="en-US" sz="500" b="1" kern="0" dirty="0">
                <a:solidFill>
                  <a:schemeClr val="bg1"/>
                </a:solidFill>
              </a:rPr>
              <a:t>Receive Finish Case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06CB9F1F-F8AA-2CCE-6CA9-4D45969F96BA}"/>
              </a:ext>
            </a:extLst>
          </p:cNvPr>
          <p:cNvSpPr/>
          <p:nvPr/>
        </p:nvSpPr>
        <p:spPr>
          <a:xfrm>
            <a:off x="4714875" y="3309443"/>
            <a:ext cx="676274" cy="389672"/>
          </a:xfrm>
          <a:prstGeom prst="rect">
            <a:avLst/>
          </a:prstGeom>
          <a:solidFill>
            <a:srgbClr val="B1D6FF"/>
          </a:solidFill>
          <a:ln w="3175" cap="flat" cmpd="sng" algn="ctr">
            <a:noFill/>
            <a:prstDash val="solid"/>
          </a:ln>
          <a:effectLst/>
        </p:spPr>
        <p:txBody>
          <a:bodyPr lIns="18288" tIns="18288" rIns="0" bIns="0" rtlCol="0" anchor="t"/>
          <a:lstStyle/>
          <a:p>
            <a:pPr defTabSz="914400"/>
            <a:r>
              <a:rPr kumimoji="1" lang="en-US" sz="350" kern="0" dirty="0"/>
              <a:t>PC/NO: 571002      </a:t>
            </a:r>
            <a:r>
              <a:rPr kumimoji="1" lang="en-US" sz="350" kern="0" dirty="0" err="1"/>
              <a:t>Dest</a:t>
            </a:r>
            <a:r>
              <a:rPr kumimoji="1" lang="en-US" sz="350" kern="0" dirty="0"/>
              <a:t>: ID</a:t>
            </a:r>
          </a:p>
          <a:p>
            <a:pPr defTabSz="914400"/>
            <a:r>
              <a:rPr kumimoji="1" lang="en-US" sz="350" kern="0" dirty="0"/>
              <a:t>CTRL: 84IFR    C/No: 30</a:t>
            </a:r>
          </a:p>
          <a:p>
            <a:pPr defTabSz="914400"/>
            <a:r>
              <a:rPr kumimoji="1" lang="en-US" sz="350" kern="0" dirty="0"/>
              <a:t>KD Lot: 21</a:t>
            </a:r>
          </a:p>
          <a:p>
            <a:pPr defTabSz="914400"/>
            <a:r>
              <a:rPr kumimoji="1" lang="en-US" sz="350" kern="0" dirty="0"/>
              <a:t>Model: CRV</a:t>
            </a:r>
          </a:p>
          <a:p>
            <a:pPr defTabSz="914400"/>
            <a:r>
              <a:rPr kumimoji="1" lang="en-US" sz="350" kern="0" dirty="0"/>
              <a:t>MTOC: R3C4VA600VTZ</a:t>
            </a: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717BB7CC-3E7B-43FD-BC72-CA4E6AD1C83F}"/>
              </a:ext>
            </a:extLst>
          </p:cNvPr>
          <p:cNvSpPr/>
          <p:nvPr/>
        </p:nvSpPr>
        <p:spPr>
          <a:xfrm>
            <a:off x="4732417" y="4129963"/>
            <a:ext cx="313928" cy="79155"/>
          </a:xfrm>
          <a:prstGeom prst="roundRect">
            <a:avLst/>
          </a:prstGeom>
          <a:solidFill>
            <a:srgbClr val="FFFF00"/>
          </a:solidFill>
          <a:ln w="3175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400"/>
            <a:r>
              <a:rPr kumimoji="1" lang="en-US" sz="400" b="1" kern="0" dirty="0">
                <a:solidFill>
                  <a:prstClr val="black"/>
                </a:solidFill>
              </a:rPr>
              <a:t>Cancel[P1]</a:t>
            </a:r>
          </a:p>
        </p:txBody>
      </p: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8716FBD7-CD87-A319-5A6F-79A8E38B5BFB}"/>
              </a:ext>
            </a:extLst>
          </p:cNvPr>
          <p:cNvCxnSpPr>
            <a:cxnSpLocks/>
            <a:stCxn id="8" idx="1"/>
            <a:endCxn id="47" idx="3"/>
          </p:cNvCxnSpPr>
          <p:nvPr/>
        </p:nvCxnSpPr>
        <p:spPr>
          <a:xfrm flipH="1">
            <a:off x="5391150" y="3713535"/>
            <a:ext cx="287462" cy="18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Picture 56">
            <a:extLst>
              <a:ext uri="{FF2B5EF4-FFF2-40B4-BE49-F238E27FC236}">
                <a16:creationId xmlns:a16="http://schemas.microsoft.com/office/drawing/2014/main" id="{7178D012-CDA6-AD6D-2622-195383283F9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14874" y="3651861"/>
            <a:ext cx="676274" cy="459348"/>
          </a:xfrm>
          <a:prstGeom prst="rect">
            <a:avLst/>
          </a:prstGeom>
        </p:spPr>
      </p:pic>
      <p:grpSp>
        <p:nvGrpSpPr>
          <p:cNvPr id="280" name="Group 279">
            <a:extLst>
              <a:ext uri="{FF2B5EF4-FFF2-40B4-BE49-F238E27FC236}">
                <a16:creationId xmlns:a16="http://schemas.microsoft.com/office/drawing/2014/main" id="{15A57DFA-C929-F836-8151-FA9C885E7EBE}"/>
              </a:ext>
            </a:extLst>
          </p:cNvPr>
          <p:cNvGrpSpPr/>
          <p:nvPr/>
        </p:nvGrpSpPr>
        <p:grpSpPr>
          <a:xfrm>
            <a:off x="4087350" y="3199736"/>
            <a:ext cx="378513" cy="455891"/>
            <a:chOff x="3955944" y="3026514"/>
            <a:chExt cx="378513" cy="455891"/>
          </a:xfrm>
        </p:grpSpPr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F5A2280C-AFF8-5A3F-CF3A-7EC36A733E63}"/>
                </a:ext>
              </a:extLst>
            </p:cNvPr>
            <p:cNvSpPr/>
            <p:nvPr/>
          </p:nvSpPr>
          <p:spPr>
            <a:xfrm>
              <a:off x="3955944" y="3026514"/>
              <a:ext cx="378513" cy="102178"/>
            </a:xfrm>
            <a:prstGeom prst="rect">
              <a:avLst/>
            </a:prstGeom>
            <a:solidFill>
              <a:srgbClr val="0096FF"/>
            </a:solidFill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algn="ctr" defTabSz="914400"/>
              <a:r>
                <a:rPr kumimoji="1" lang="en-US" sz="500" b="1" kern="0" dirty="0">
                  <a:solidFill>
                    <a:schemeClr val="bg1"/>
                  </a:solidFill>
                </a:rPr>
                <a:t>Stock Area</a:t>
              </a: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551450B6-716B-99D6-347C-C9E3939C7D3A}"/>
                </a:ext>
              </a:extLst>
            </p:cNvPr>
            <p:cNvSpPr/>
            <p:nvPr/>
          </p:nvSpPr>
          <p:spPr>
            <a:xfrm>
              <a:off x="3955944" y="3134868"/>
              <a:ext cx="378512" cy="347537"/>
            </a:xfrm>
            <a:prstGeom prst="rect">
              <a:avLst/>
            </a:prstGeom>
            <a:solidFill>
              <a:srgbClr val="B1D6FF"/>
            </a:solidFill>
            <a:ln w="3175" cap="flat" cmpd="sng" algn="ctr">
              <a:noFill/>
              <a:prstDash val="solid"/>
            </a:ln>
            <a:effectLst/>
          </p:spPr>
          <p:txBody>
            <a:bodyPr lIns="18288" tIns="18288" rIns="0" bIns="0" rtlCol="0" anchor="t"/>
            <a:lstStyle/>
            <a:p>
              <a:pPr algn="ctr" defTabSz="914400"/>
              <a:endParaRPr kumimoji="1" lang="en-US" sz="350" kern="0" dirty="0"/>
            </a:p>
            <a:p>
              <a:pPr algn="ctr" defTabSz="914400"/>
              <a:endParaRPr kumimoji="1" lang="en-US" sz="350" kern="0" dirty="0"/>
            </a:p>
            <a:p>
              <a:pPr algn="ctr" defTabSz="914400"/>
              <a:endParaRPr kumimoji="1" lang="en-US" sz="350" kern="0" dirty="0"/>
            </a:p>
            <a:p>
              <a:pPr algn="ctr" defTabSz="914400"/>
              <a:endParaRPr kumimoji="1" lang="en-US" sz="350" kern="0" dirty="0"/>
            </a:p>
            <a:p>
              <a:pPr algn="ctr" defTabSz="914400"/>
              <a:endParaRPr kumimoji="1" lang="en-US" sz="350" kern="0" dirty="0"/>
            </a:p>
            <a:p>
              <a:pPr algn="ctr" defTabSz="914400"/>
              <a:r>
                <a:rPr kumimoji="1" lang="en-US" sz="350" kern="0" dirty="0"/>
                <a:t>A01</a:t>
              </a:r>
            </a:p>
          </p:txBody>
        </p:sp>
        <p:pic>
          <p:nvPicPr>
            <p:cNvPr id="279" name="Picture 278">
              <a:extLst>
                <a:ext uri="{FF2B5EF4-FFF2-40B4-BE49-F238E27FC236}">
                  <a16:creationId xmlns:a16="http://schemas.microsoft.com/office/drawing/2014/main" id="{ABC93EE1-808E-AF3A-1F34-D8019B37E75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016026" y="3152596"/>
              <a:ext cx="258347" cy="260334"/>
            </a:xfrm>
            <a:prstGeom prst="rect">
              <a:avLst/>
            </a:prstGeom>
          </p:spPr>
        </p:pic>
      </p:grpSp>
      <p:pic>
        <p:nvPicPr>
          <p:cNvPr id="281" name="Picture 280">
            <a:extLst>
              <a:ext uri="{FF2B5EF4-FFF2-40B4-BE49-F238E27FC236}">
                <a16:creationId xmlns:a16="http://schemas.microsoft.com/office/drawing/2014/main" id="{7AC7314F-2699-23D0-BA80-50D1A304B89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195489" y="3623610"/>
            <a:ext cx="162231" cy="442971"/>
          </a:xfrm>
          <a:prstGeom prst="rect">
            <a:avLst/>
          </a:prstGeom>
        </p:spPr>
      </p:pic>
      <p:cxnSp>
        <p:nvCxnSpPr>
          <p:cNvPr id="282" name="Straight Arrow Connector 281">
            <a:extLst>
              <a:ext uri="{FF2B5EF4-FFF2-40B4-BE49-F238E27FC236}">
                <a16:creationId xmlns:a16="http://schemas.microsoft.com/office/drawing/2014/main" id="{D8CA99B2-62A0-308F-360E-A83BA764A68D}"/>
              </a:ext>
            </a:extLst>
          </p:cNvPr>
          <p:cNvCxnSpPr>
            <a:cxnSpLocks/>
          </p:cNvCxnSpPr>
          <p:nvPr/>
        </p:nvCxnSpPr>
        <p:spPr>
          <a:xfrm flipH="1">
            <a:off x="4465859" y="3705395"/>
            <a:ext cx="24901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5" name="Rectangle 284">
            <a:extLst>
              <a:ext uri="{FF2B5EF4-FFF2-40B4-BE49-F238E27FC236}">
                <a16:creationId xmlns:a16="http://schemas.microsoft.com/office/drawing/2014/main" id="{E6C3EE46-627A-1FA0-6A0E-CC4A8C4ADE6A}"/>
              </a:ext>
            </a:extLst>
          </p:cNvPr>
          <p:cNvSpPr/>
          <p:nvPr/>
        </p:nvSpPr>
        <p:spPr>
          <a:xfrm>
            <a:off x="3159287" y="3199197"/>
            <a:ext cx="676275" cy="1028661"/>
          </a:xfrm>
          <a:prstGeom prst="rect">
            <a:avLst/>
          </a:prstGeom>
          <a:solidFill>
            <a:srgbClr val="C3F8FF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en-US" sz="600" kern="0" dirty="0">
              <a:solidFill>
                <a:prstClr val="black"/>
              </a:solidFill>
            </a:endParaRPr>
          </a:p>
        </p:txBody>
      </p:sp>
      <p:sp>
        <p:nvSpPr>
          <p:cNvPr id="286" name="Rectangle 285">
            <a:extLst>
              <a:ext uri="{FF2B5EF4-FFF2-40B4-BE49-F238E27FC236}">
                <a16:creationId xmlns:a16="http://schemas.microsoft.com/office/drawing/2014/main" id="{74F5C5C1-8608-1F8F-8286-67434F7CED54}"/>
              </a:ext>
            </a:extLst>
          </p:cNvPr>
          <p:cNvSpPr/>
          <p:nvPr/>
        </p:nvSpPr>
        <p:spPr>
          <a:xfrm>
            <a:off x="3159287" y="3199197"/>
            <a:ext cx="676275" cy="102178"/>
          </a:xfrm>
          <a:prstGeom prst="rect">
            <a:avLst/>
          </a:prstGeom>
          <a:solidFill>
            <a:srgbClr val="0096FF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400"/>
            <a:r>
              <a:rPr kumimoji="1" lang="en-US" sz="500" b="1" kern="0" dirty="0">
                <a:solidFill>
                  <a:schemeClr val="bg1"/>
                </a:solidFill>
              </a:rPr>
              <a:t>Receive Finish Case</a:t>
            </a:r>
          </a:p>
        </p:txBody>
      </p:sp>
      <p:sp>
        <p:nvSpPr>
          <p:cNvPr id="287" name="Rectangle 286">
            <a:extLst>
              <a:ext uri="{FF2B5EF4-FFF2-40B4-BE49-F238E27FC236}">
                <a16:creationId xmlns:a16="http://schemas.microsoft.com/office/drawing/2014/main" id="{57702E5E-9988-A959-34F2-D0D6ACA050D8}"/>
              </a:ext>
            </a:extLst>
          </p:cNvPr>
          <p:cNvSpPr/>
          <p:nvPr/>
        </p:nvSpPr>
        <p:spPr>
          <a:xfrm>
            <a:off x="3159287" y="3307551"/>
            <a:ext cx="676274" cy="389672"/>
          </a:xfrm>
          <a:prstGeom prst="rect">
            <a:avLst/>
          </a:prstGeom>
          <a:solidFill>
            <a:srgbClr val="B1D6FF"/>
          </a:solidFill>
          <a:ln w="3175" cap="flat" cmpd="sng" algn="ctr">
            <a:noFill/>
            <a:prstDash val="solid"/>
          </a:ln>
          <a:effectLst/>
        </p:spPr>
        <p:txBody>
          <a:bodyPr lIns="18288" tIns="18288" rIns="0" bIns="0" rtlCol="0" anchor="t"/>
          <a:lstStyle/>
          <a:p>
            <a:pPr defTabSz="914400"/>
            <a:r>
              <a:rPr kumimoji="1" lang="en-US" sz="350" kern="0" dirty="0"/>
              <a:t>PC/NO: 571002      </a:t>
            </a:r>
            <a:r>
              <a:rPr kumimoji="1" lang="en-US" sz="350" kern="0" dirty="0" err="1"/>
              <a:t>Dest</a:t>
            </a:r>
            <a:r>
              <a:rPr kumimoji="1" lang="en-US" sz="350" kern="0" dirty="0"/>
              <a:t>: ID</a:t>
            </a:r>
          </a:p>
          <a:p>
            <a:pPr defTabSz="914400"/>
            <a:r>
              <a:rPr kumimoji="1" lang="en-US" sz="350" kern="0" dirty="0"/>
              <a:t>CTRL: 84IFR    C/No: 30</a:t>
            </a:r>
          </a:p>
          <a:p>
            <a:pPr defTabSz="914400"/>
            <a:r>
              <a:rPr kumimoji="1" lang="en-US" sz="350" kern="0" dirty="0"/>
              <a:t>KD Lot: 21</a:t>
            </a:r>
          </a:p>
          <a:p>
            <a:pPr defTabSz="914400"/>
            <a:r>
              <a:rPr kumimoji="1" lang="en-US" sz="350" kern="0" dirty="0"/>
              <a:t>Model: CRV</a:t>
            </a:r>
          </a:p>
          <a:p>
            <a:pPr defTabSz="914400"/>
            <a:r>
              <a:rPr kumimoji="1" lang="en-US" sz="350" kern="0" dirty="0"/>
              <a:t>MTOC: R3C4VA600VTZ</a:t>
            </a:r>
          </a:p>
        </p:txBody>
      </p:sp>
      <p:sp>
        <p:nvSpPr>
          <p:cNvPr id="288" name="Rectangle: Rounded Corners 287">
            <a:extLst>
              <a:ext uri="{FF2B5EF4-FFF2-40B4-BE49-F238E27FC236}">
                <a16:creationId xmlns:a16="http://schemas.microsoft.com/office/drawing/2014/main" id="{04BFEAAA-245E-854A-A8D9-164AD6DAF745}"/>
              </a:ext>
            </a:extLst>
          </p:cNvPr>
          <p:cNvSpPr/>
          <p:nvPr/>
        </p:nvSpPr>
        <p:spPr>
          <a:xfrm>
            <a:off x="3505345" y="4124540"/>
            <a:ext cx="313928" cy="79153"/>
          </a:xfrm>
          <a:prstGeom prst="roundRect">
            <a:avLst/>
          </a:prstGeom>
          <a:solidFill>
            <a:srgbClr val="3BED50"/>
          </a:solidFill>
          <a:ln w="3175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400"/>
            <a:r>
              <a:rPr kumimoji="1" lang="en-US" sz="400" b="1" kern="0" dirty="0">
                <a:solidFill>
                  <a:prstClr val="black"/>
                </a:solidFill>
              </a:rPr>
              <a:t>Confirm[P2]</a:t>
            </a:r>
          </a:p>
        </p:txBody>
      </p:sp>
      <p:sp>
        <p:nvSpPr>
          <p:cNvPr id="289" name="Rectangle: Rounded Corners 288">
            <a:extLst>
              <a:ext uri="{FF2B5EF4-FFF2-40B4-BE49-F238E27FC236}">
                <a16:creationId xmlns:a16="http://schemas.microsoft.com/office/drawing/2014/main" id="{AA669945-134C-FF2F-6BA0-366722AC2F6C}"/>
              </a:ext>
            </a:extLst>
          </p:cNvPr>
          <p:cNvSpPr/>
          <p:nvPr/>
        </p:nvSpPr>
        <p:spPr>
          <a:xfrm>
            <a:off x="3174924" y="4126166"/>
            <a:ext cx="313928" cy="79155"/>
          </a:xfrm>
          <a:prstGeom prst="roundRect">
            <a:avLst/>
          </a:prstGeom>
          <a:solidFill>
            <a:srgbClr val="FFFF00"/>
          </a:solidFill>
          <a:ln w="3175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400"/>
            <a:r>
              <a:rPr kumimoji="1" lang="en-US" sz="400" b="1" kern="0" dirty="0">
                <a:solidFill>
                  <a:prstClr val="black"/>
                </a:solidFill>
              </a:rPr>
              <a:t>Cancel[P1]</a:t>
            </a:r>
          </a:p>
        </p:txBody>
      </p:sp>
      <p:pic>
        <p:nvPicPr>
          <p:cNvPr id="292" name="Picture 291">
            <a:extLst>
              <a:ext uri="{FF2B5EF4-FFF2-40B4-BE49-F238E27FC236}">
                <a16:creationId xmlns:a16="http://schemas.microsoft.com/office/drawing/2014/main" id="{BA4DE192-AC11-260E-1BD1-AED196B83789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 b="15987"/>
          <a:stretch/>
        </p:blipFill>
        <p:spPr>
          <a:xfrm>
            <a:off x="3161653" y="3667790"/>
            <a:ext cx="673908" cy="433569"/>
          </a:xfrm>
          <a:prstGeom prst="rect">
            <a:avLst/>
          </a:prstGeom>
        </p:spPr>
      </p:pic>
      <p:cxnSp>
        <p:nvCxnSpPr>
          <p:cNvPr id="293" name="Straight Arrow Connector 292">
            <a:extLst>
              <a:ext uri="{FF2B5EF4-FFF2-40B4-BE49-F238E27FC236}">
                <a16:creationId xmlns:a16="http://schemas.microsoft.com/office/drawing/2014/main" id="{9860265A-A30F-B968-0B60-B2E4EB367227}"/>
              </a:ext>
            </a:extLst>
          </p:cNvPr>
          <p:cNvCxnSpPr>
            <a:cxnSpLocks/>
          </p:cNvCxnSpPr>
          <p:nvPr/>
        </p:nvCxnSpPr>
        <p:spPr>
          <a:xfrm flipH="1">
            <a:off x="3831437" y="3703660"/>
            <a:ext cx="24901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4" name="Picture 293">
            <a:extLst>
              <a:ext uri="{FF2B5EF4-FFF2-40B4-BE49-F238E27FC236}">
                <a16:creationId xmlns:a16="http://schemas.microsoft.com/office/drawing/2014/main" id="{882AD0DB-088B-AFE4-71F7-C1D6BB8702A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072476" y="4560919"/>
            <a:ext cx="849896" cy="1213862"/>
          </a:xfrm>
          <a:prstGeom prst="rect">
            <a:avLst/>
          </a:prstGeom>
        </p:spPr>
      </p:pic>
      <p:cxnSp>
        <p:nvCxnSpPr>
          <p:cNvPr id="298" name="Straight Arrow Connector 297">
            <a:extLst>
              <a:ext uri="{FF2B5EF4-FFF2-40B4-BE49-F238E27FC236}">
                <a16:creationId xmlns:a16="http://schemas.microsoft.com/office/drawing/2014/main" id="{CF35C92B-3D74-A450-8F1A-822AEE65A7D5}"/>
              </a:ext>
            </a:extLst>
          </p:cNvPr>
          <p:cNvCxnSpPr>
            <a:cxnSpLocks/>
            <a:stCxn id="294" idx="3"/>
            <a:endCxn id="41" idx="0"/>
          </p:cNvCxnSpPr>
          <p:nvPr/>
        </p:nvCxnSpPr>
        <p:spPr>
          <a:xfrm flipH="1">
            <a:off x="3748758" y="5167850"/>
            <a:ext cx="173614" cy="876513"/>
          </a:xfrm>
          <a:prstGeom prst="bentConnector4">
            <a:avLst>
              <a:gd name="adj1" fmla="val -131671"/>
              <a:gd name="adj2" fmla="val 84622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7CEF2BD8-5B86-3854-57C8-9855631CF7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3229" y="3291374"/>
            <a:ext cx="726467" cy="1028675"/>
          </a:xfrm>
          <a:prstGeom prst="rect">
            <a:avLst/>
          </a:prstGeom>
        </p:spPr>
      </p:pic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A52E3928-5DDF-5FD0-51C3-2D77716C98F9}"/>
              </a:ext>
            </a:extLst>
          </p:cNvPr>
          <p:cNvSpPr/>
          <p:nvPr/>
        </p:nvSpPr>
        <p:spPr>
          <a:xfrm>
            <a:off x="5058727" y="4128073"/>
            <a:ext cx="319637" cy="79153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400"/>
            <a:r>
              <a:rPr kumimoji="1" lang="en-US" sz="400" b="1" kern="0" dirty="0">
                <a:solidFill>
                  <a:prstClr val="black"/>
                </a:solidFill>
              </a:rPr>
              <a:t>Confirm[P2]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25589F1-6BEC-ECB9-9E4F-1A2E0C989268}"/>
              </a:ext>
            </a:extLst>
          </p:cNvPr>
          <p:cNvSpPr txBox="1"/>
          <p:nvPr/>
        </p:nvSpPr>
        <p:spPr>
          <a:xfrm>
            <a:off x="4743998" y="3923557"/>
            <a:ext cx="389530" cy="461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300" dirty="0"/>
              <a:t>571003       123F       9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16015B3-4550-780F-F594-0DBA9775C9ED}"/>
              </a:ext>
            </a:extLst>
          </p:cNvPr>
          <p:cNvSpPr txBox="1"/>
          <p:nvPr/>
        </p:nvSpPr>
        <p:spPr>
          <a:xfrm>
            <a:off x="4353218" y="5051460"/>
            <a:ext cx="20168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800" dirty="0">
                <a:solidFill>
                  <a:srgbClr val="FF0000"/>
                </a:solidFill>
                <a:highlight>
                  <a:srgbClr val="FFFF00"/>
                </a:highlight>
              </a:rPr>
              <a:t>* Check outer packing status and notify error if it isn’t completed(Leader confirmed)</a:t>
            </a:r>
            <a:endParaRPr kumimoji="1" lang="en-US" sz="800" kern="1200" dirty="0">
              <a:solidFill>
                <a:srgbClr val="FF0000"/>
              </a:solidFill>
              <a:highlight>
                <a:srgbClr val="FFFF00"/>
              </a:highlight>
              <a:latin typeface="+mn-lt"/>
              <a:ea typeface="+mn-ea"/>
              <a:cs typeface="+mn-cs"/>
            </a:endParaRPr>
          </a:p>
        </p:txBody>
      </p:sp>
      <p:sp>
        <p:nvSpPr>
          <p:cNvPr id="30" name="Isosceles Triangle 29">
            <a:extLst>
              <a:ext uri="{FF2B5EF4-FFF2-40B4-BE49-F238E27FC236}">
                <a16:creationId xmlns:a16="http://schemas.microsoft.com/office/drawing/2014/main" id="{B8121ABF-2EA5-9A3E-13B8-9AC05A4C50C6}"/>
              </a:ext>
            </a:extLst>
          </p:cNvPr>
          <p:cNvSpPr/>
          <p:nvPr/>
        </p:nvSpPr>
        <p:spPr>
          <a:xfrm>
            <a:off x="6080809" y="5314754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B5CE5E2D-478C-B2D3-55B3-4F7DDBB80CAF}"/>
              </a:ext>
            </a:extLst>
          </p:cNvPr>
          <p:cNvSpPr/>
          <p:nvPr/>
        </p:nvSpPr>
        <p:spPr>
          <a:xfrm>
            <a:off x="3159287" y="3946640"/>
            <a:ext cx="678640" cy="105274"/>
          </a:xfrm>
          <a:prstGeom prst="rect">
            <a:avLst/>
          </a:prstGeom>
          <a:solidFill>
            <a:srgbClr val="3BED50"/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en-US" sz="600" kern="0" dirty="0">
              <a:solidFill>
                <a:prstClr val="black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EF99BC3-4536-EAA5-4E0F-E6DFAC11208C}"/>
              </a:ext>
            </a:extLst>
          </p:cNvPr>
          <p:cNvSpPr txBox="1"/>
          <p:nvPr/>
        </p:nvSpPr>
        <p:spPr>
          <a:xfrm>
            <a:off x="3197234" y="3969723"/>
            <a:ext cx="602729" cy="461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300" dirty="0"/>
              <a:t>571003       123F       9             A01</a:t>
            </a:r>
          </a:p>
        </p:txBody>
      </p:sp>
      <p:sp>
        <p:nvSpPr>
          <p:cNvPr id="33" name="Callout: Line 32">
            <a:extLst>
              <a:ext uri="{FF2B5EF4-FFF2-40B4-BE49-F238E27FC236}">
                <a16:creationId xmlns:a16="http://schemas.microsoft.com/office/drawing/2014/main" id="{6480C0FF-E235-CBC4-2150-475B9959CB5F}"/>
              </a:ext>
            </a:extLst>
          </p:cNvPr>
          <p:cNvSpPr/>
          <p:nvPr/>
        </p:nvSpPr>
        <p:spPr>
          <a:xfrm>
            <a:off x="4123846" y="4403183"/>
            <a:ext cx="987608" cy="532459"/>
          </a:xfrm>
          <a:prstGeom prst="borderCallout1">
            <a:avLst>
              <a:gd name="adj1" fmla="val 18750"/>
              <a:gd name="adj2" fmla="val -8333"/>
              <a:gd name="adj3" fmla="val -38795"/>
              <a:gd name="adj4" fmla="val -63893"/>
            </a:avLst>
          </a:prstGeom>
          <a:solidFill>
            <a:srgbClr val="FF0000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400"/>
            <a:r>
              <a:rPr kumimoji="1" lang="en-US" sz="800" b="1" kern="0" dirty="0">
                <a:solidFill>
                  <a:schemeClr val="bg1"/>
                </a:solidFill>
              </a:rPr>
              <a:t>Show confirmation while push cancel to reset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43A54F41-2ABC-560E-DA7F-253ACAF6132B}"/>
              </a:ext>
            </a:extLst>
          </p:cNvPr>
          <p:cNvCxnSpPr>
            <a:cxnSpLocks/>
          </p:cNvCxnSpPr>
          <p:nvPr/>
        </p:nvCxnSpPr>
        <p:spPr>
          <a:xfrm flipV="1">
            <a:off x="5066433" y="4361180"/>
            <a:ext cx="975412" cy="1694942"/>
          </a:xfrm>
          <a:prstGeom prst="straightConnector1">
            <a:avLst/>
          </a:prstGeom>
          <a:ln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90285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14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4. Operation flow</a:t>
            </a: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400" y="1345290"/>
            <a:ext cx="6117062" cy="783610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99" name="テキスト ボックス 98">
            <a:extLst>
              <a:ext uri="{FF2B5EF4-FFF2-40B4-BE49-F238E27FC236}">
                <a16:creationId xmlns:a16="http://schemas.microsoft.com/office/drawing/2014/main" id="{43852B3C-9CE9-47D4-960A-4D513B83E01F}"/>
              </a:ext>
            </a:extLst>
          </p:cNvPr>
          <p:cNvSpPr txBox="1"/>
          <p:nvPr/>
        </p:nvSpPr>
        <p:spPr>
          <a:xfrm>
            <a:off x="406400" y="913777"/>
            <a:ext cx="61170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4. Operation flow</a:t>
            </a:r>
          </a:p>
          <a:p>
            <a:r>
              <a:rPr kumimoji="1" lang="en-US" altLang="ja-JP" sz="1100" b="1" dirty="0"/>
              <a:t>4-6. Move Finish Case</a:t>
            </a:r>
          </a:p>
        </p:txBody>
      </p:sp>
      <p:sp>
        <p:nvSpPr>
          <p:cNvPr id="19" name="テキスト ボックス 28">
            <a:extLst>
              <a:ext uri="{FF2B5EF4-FFF2-40B4-BE49-F238E27FC236}">
                <a16:creationId xmlns:a16="http://schemas.microsoft.com/office/drawing/2014/main" id="{4B2E9D4C-F434-5C00-A4CD-AE52050DA204}"/>
              </a:ext>
            </a:extLst>
          </p:cNvPr>
          <p:cNvSpPr txBox="1"/>
          <p:nvPr/>
        </p:nvSpPr>
        <p:spPr>
          <a:xfrm>
            <a:off x="556516" y="1502783"/>
            <a:ext cx="50584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Move Finish Case – all area process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DCB6C51-471E-DF5E-DC7B-9343A8247A73}"/>
              </a:ext>
            </a:extLst>
          </p:cNvPr>
          <p:cNvSpPr txBox="1"/>
          <p:nvPr/>
        </p:nvSpPr>
        <p:spPr>
          <a:xfrm>
            <a:off x="442158" y="1852624"/>
            <a:ext cx="262441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l" defTabSz="914400" rtl="0" eaLnBrk="1" latinLnBrk="0" hangingPunct="1">
              <a:buNone/>
            </a:pPr>
            <a:r>
              <a:rPr kumimoji="1" lang="en-US" sz="800" b="1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Instructions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-Scan ID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-Auto user login of handy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-Select menu receive case on handy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-Handy scree display receive case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-User login Tablet and connect handy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-Select menu Move location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-Tablet screen display detail of finish case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-Scan case mark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-Handy scree display detail location case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-Scan Area ID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-Confirm location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-Auto update change location	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E7DE217-FFAB-1D13-1057-65E0E68627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6700" y="2040826"/>
            <a:ext cx="395487" cy="82230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F87FEA0-57BF-E958-36EF-DE9E621EE5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8612" y="3199197"/>
            <a:ext cx="726467" cy="10286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466513E-ABE2-F8A8-73B0-B2187E2C71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5224" y="2019410"/>
            <a:ext cx="351679" cy="563628"/>
          </a:xfrm>
          <a:prstGeom prst="rect">
            <a:avLst/>
          </a:prstGeom>
        </p:spPr>
      </p:pic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E35408C1-09F8-3327-3DD1-4BE2C30A0546}"/>
              </a:ext>
            </a:extLst>
          </p:cNvPr>
          <p:cNvCxnSpPr>
            <a:cxnSpLocks/>
            <a:stCxn id="37" idx="3"/>
            <a:endCxn id="8" idx="0"/>
          </p:cNvCxnSpPr>
          <p:nvPr/>
        </p:nvCxnSpPr>
        <p:spPr>
          <a:xfrm>
            <a:off x="5359864" y="2189534"/>
            <a:ext cx="681982" cy="1009663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718B6784-F100-71D0-55CA-F568FC35D215}"/>
              </a:ext>
            </a:extLst>
          </p:cNvPr>
          <p:cNvCxnSpPr>
            <a:cxnSpLocks/>
          </p:cNvCxnSpPr>
          <p:nvPr/>
        </p:nvCxnSpPr>
        <p:spPr>
          <a:xfrm>
            <a:off x="4531790" y="2183101"/>
            <a:ext cx="1534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8CE4D18F-909E-B3A3-347F-2BC318A1399C}"/>
              </a:ext>
            </a:extLst>
          </p:cNvPr>
          <p:cNvCxnSpPr>
            <a:cxnSpLocks/>
            <a:stCxn id="285" idx="2"/>
            <a:endCxn id="294" idx="0"/>
          </p:cNvCxnSpPr>
          <p:nvPr/>
        </p:nvCxnSpPr>
        <p:spPr>
          <a:xfrm flipH="1">
            <a:off x="3497424" y="4227858"/>
            <a:ext cx="1" cy="3330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D4030EC8-5B23-D3DA-6AB3-D269C61E76BA}"/>
              </a:ext>
            </a:extLst>
          </p:cNvPr>
          <p:cNvSpPr/>
          <p:nvPr/>
        </p:nvSpPr>
        <p:spPr>
          <a:xfrm>
            <a:off x="4699152" y="2293625"/>
            <a:ext cx="331522" cy="158355"/>
          </a:xfrm>
          <a:prstGeom prst="rect">
            <a:avLst/>
          </a:prstGeom>
          <a:solidFill>
            <a:srgbClr val="0096FF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400"/>
            <a:r>
              <a:rPr kumimoji="1" lang="en-US" sz="400" b="1" kern="0" dirty="0">
                <a:solidFill>
                  <a:schemeClr val="bg1"/>
                </a:solidFill>
              </a:rPr>
              <a:t>Move  Location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59557670-794E-D657-1F23-B2A91EF8D448}"/>
              </a:ext>
            </a:extLst>
          </p:cNvPr>
          <p:cNvSpPr/>
          <p:nvPr/>
        </p:nvSpPr>
        <p:spPr>
          <a:xfrm>
            <a:off x="5058715" y="2019410"/>
            <a:ext cx="306863" cy="556258"/>
          </a:xfrm>
          <a:prstGeom prst="rect">
            <a:avLst/>
          </a:prstGeom>
          <a:solidFill>
            <a:srgbClr val="C3F8FF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en-US" sz="600" kern="0" dirty="0">
              <a:solidFill>
                <a:prstClr val="black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D50C325F-3D08-EBC0-7231-7C589CBA09B9}"/>
              </a:ext>
            </a:extLst>
          </p:cNvPr>
          <p:cNvSpPr/>
          <p:nvPr/>
        </p:nvSpPr>
        <p:spPr>
          <a:xfrm>
            <a:off x="5058715" y="2019409"/>
            <a:ext cx="306863" cy="58131"/>
          </a:xfrm>
          <a:prstGeom prst="rect">
            <a:avLst/>
          </a:prstGeom>
          <a:solidFill>
            <a:srgbClr val="0096FF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400"/>
            <a:r>
              <a:rPr kumimoji="1" lang="en-US" sz="250" b="1" kern="0" dirty="0">
                <a:solidFill>
                  <a:schemeClr val="bg1"/>
                </a:solidFill>
              </a:rPr>
              <a:t>Move Location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44D738AE-E9AA-38EF-7024-61B68FED3936}"/>
              </a:ext>
            </a:extLst>
          </p:cNvPr>
          <p:cNvSpPr/>
          <p:nvPr/>
        </p:nvSpPr>
        <p:spPr>
          <a:xfrm>
            <a:off x="5060592" y="2080178"/>
            <a:ext cx="299272" cy="218712"/>
          </a:xfrm>
          <a:prstGeom prst="rect">
            <a:avLst/>
          </a:prstGeom>
          <a:solidFill>
            <a:srgbClr val="B1D6FF"/>
          </a:solidFill>
          <a:ln w="3175" cap="flat" cmpd="sng" algn="ctr">
            <a:noFill/>
            <a:prstDash val="solid"/>
          </a:ln>
          <a:effectLst/>
        </p:spPr>
        <p:txBody>
          <a:bodyPr lIns="18288" tIns="18288" rIns="0" bIns="0" rtlCol="0" anchor="t"/>
          <a:lstStyle/>
          <a:p>
            <a:pPr defTabSz="914400"/>
            <a:r>
              <a:rPr kumimoji="1" lang="en-US" sz="200" kern="0" dirty="0"/>
              <a:t>PC/NO: 571002 </a:t>
            </a:r>
            <a:r>
              <a:rPr kumimoji="1" lang="en-US" sz="200" kern="0" dirty="0" err="1"/>
              <a:t>Dest</a:t>
            </a:r>
            <a:r>
              <a:rPr kumimoji="1" lang="en-US" sz="200" kern="0" dirty="0"/>
              <a:t>: ID</a:t>
            </a:r>
          </a:p>
          <a:p>
            <a:pPr defTabSz="914400"/>
            <a:r>
              <a:rPr kumimoji="1" lang="en-US" sz="200" kern="0" dirty="0"/>
              <a:t>CTRL: 84IFR    C/No: 30</a:t>
            </a:r>
          </a:p>
          <a:p>
            <a:pPr defTabSz="914400"/>
            <a:r>
              <a:rPr kumimoji="1" lang="en-US" sz="200" kern="0" dirty="0"/>
              <a:t>KD Lot: 21</a:t>
            </a:r>
          </a:p>
          <a:p>
            <a:pPr defTabSz="914400"/>
            <a:r>
              <a:rPr kumimoji="1" lang="en-US" sz="200" kern="0" dirty="0"/>
              <a:t>Model: CRV</a:t>
            </a:r>
          </a:p>
          <a:p>
            <a:pPr defTabSz="914400"/>
            <a:r>
              <a:rPr kumimoji="1" lang="en-US" sz="200" kern="0" dirty="0"/>
              <a:t>MTOC:R3C4VA600VTZ</a:t>
            </a:r>
          </a:p>
        </p:txBody>
      </p:sp>
      <p:graphicFrame>
        <p:nvGraphicFramePr>
          <p:cNvPr id="38" name="Table 37">
            <a:extLst>
              <a:ext uri="{FF2B5EF4-FFF2-40B4-BE49-F238E27FC236}">
                <a16:creationId xmlns:a16="http://schemas.microsoft.com/office/drawing/2014/main" id="{741AA392-959B-1F87-C5D3-43D05349CD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2993266"/>
              </p:ext>
            </p:extLst>
          </p:nvPr>
        </p:nvGraphicFramePr>
        <p:xfrm>
          <a:off x="7013163" y="1881658"/>
          <a:ext cx="1233208" cy="938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302">
                  <a:extLst>
                    <a:ext uri="{9D8B030D-6E8A-4147-A177-3AD203B41FA5}">
                      <a16:colId xmlns:a16="http://schemas.microsoft.com/office/drawing/2014/main" val="3016197678"/>
                    </a:ext>
                  </a:extLst>
                </a:gridCol>
                <a:gridCol w="308302">
                  <a:extLst>
                    <a:ext uri="{9D8B030D-6E8A-4147-A177-3AD203B41FA5}">
                      <a16:colId xmlns:a16="http://schemas.microsoft.com/office/drawing/2014/main" val="4031467943"/>
                    </a:ext>
                  </a:extLst>
                </a:gridCol>
                <a:gridCol w="308302">
                  <a:extLst>
                    <a:ext uri="{9D8B030D-6E8A-4147-A177-3AD203B41FA5}">
                      <a16:colId xmlns:a16="http://schemas.microsoft.com/office/drawing/2014/main" val="426823830"/>
                    </a:ext>
                  </a:extLst>
                </a:gridCol>
                <a:gridCol w="308302">
                  <a:extLst>
                    <a:ext uri="{9D8B030D-6E8A-4147-A177-3AD203B41FA5}">
                      <a16:colId xmlns:a16="http://schemas.microsoft.com/office/drawing/2014/main" val="974536402"/>
                    </a:ext>
                  </a:extLst>
                </a:gridCol>
              </a:tblGrid>
              <a:tr h="234741"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PC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err="1"/>
                        <a:t>Cont</a:t>
                      </a:r>
                      <a:endParaRPr lang="en-US" sz="8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In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Out</a:t>
                      </a:r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674586452"/>
                  </a:ext>
                </a:extLst>
              </a:tr>
              <a:tr h="234741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571002</a:t>
                      </a:r>
                    </a:p>
                  </a:txBody>
                  <a:tcPr marL="9144" marR="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84IFR</a:t>
                      </a:r>
                    </a:p>
                  </a:txBody>
                  <a:tcPr marL="9144" marR="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A01</a:t>
                      </a:r>
                    </a:p>
                  </a:txBody>
                  <a:tcPr marL="9144" marR="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6821406"/>
                  </a:ext>
                </a:extLst>
              </a:tr>
              <a:tr h="234741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571003</a:t>
                      </a:r>
                    </a:p>
                  </a:txBody>
                  <a:tcPr marL="9144" marR="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123F</a:t>
                      </a:r>
                    </a:p>
                  </a:txBody>
                  <a:tcPr marL="9144" marR="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B01</a:t>
                      </a:r>
                    </a:p>
                  </a:txBody>
                  <a:tcPr marL="9144" marR="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191073211"/>
                  </a:ext>
                </a:extLst>
              </a:tr>
              <a:tr h="234741"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2026648403"/>
                  </a:ext>
                </a:extLst>
              </a:tr>
            </a:tbl>
          </a:graphicData>
        </a:graphic>
      </p:graphicFrame>
      <p:pic>
        <p:nvPicPr>
          <p:cNvPr id="42" name="Picture 41">
            <a:extLst>
              <a:ext uri="{FF2B5EF4-FFF2-40B4-BE49-F238E27FC236}">
                <a16:creationId xmlns:a16="http://schemas.microsoft.com/office/drawing/2014/main" id="{A674AD4A-A537-6478-5B06-4E178804DA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62433" y="2283780"/>
            <a:ext cx="299272" cy="230161"/>
          </a:xfrm>
          <a:prstGeom prst="rect">
            <a:avLst/>
          </a:prstGeom>
        </p:spPr>
      </p:pic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AA7C7278-241C-2753-927C-DB03DEF95AF5}"/>
              </a:ext>
            </a:extLst>
          </p:cNvPr>
          <p:cNvSpPr/>
          <p:nvPr/>
        </p:nvSpPr>
        <p:spPr>
          <a:xfrm>
            <a:off x="5230165" y="2517754"/>
            <a:ext cx="128490" cy="50066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400"/>
            <a:r>
              <a:rPr kumimoji="1" lang="en-US" sz="200" b="1" kern="0" dirty="0">
                <a:solidFill>
                  <a:prstClr val="black"/>
                </a:solidFill>
              </a:rPr>
              <a:t>Save[P2]</a:t>
            </a: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198F2376-51B2-CD39-2B4F-9AF122561628}"/>
              </a:ext>
            </a:extLst>
          </p:cNvPr>
          <p:cNvSpPr/>
          <p:nvPr/>
        </p:nvSpPr>
        <p:spPr>
          <a:xfrm>
            <a:off x="5068085" y="2517753"/>
            <a:ext cx="153347" cy="50067"/>
          </a:xfrm>
          <a:prstGeom prst="roundRect">
            <a:avLst/>
          </a:prstGeom>
          <a:solidFill>
            <a:srgbClr val="FFFF00"/>
          </a:solidFill>
          <a:ln w="3175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400"/>
            <a:r>
              <a:rPr kumimoji="1" lang="en-US" sz="200" b="1" kern="0" dirty="0">
                <a:solidFill>
                  <a:prstClr val="black"/>
                </a:solidFill>
              </a:rPr>
              <a:t>Cancel[P1]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A9219EE3-065A-6C3F-53A7-BEEE16459DED}"/>
              </a:ext>
            </a:extLst>
          </p:cNvPr>
          <p:cNvSpPr/>
          <p:nvPr/>
        </p:nvSpPr>
        <p:spPr>
          <a:xfrm>
            <a:off x="4714875" y="3201089"/>
            <a:ext cx="676275" cy="1028661"/>
          </a:xfrm>
          <a:prstGeom prst="rect">
            <a:avLst/>
          </a:prstGeom>
          <a:solidFill>
            <a:srgbClr val="C3F8FF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en-US" sz="600" kern="0" dirty="0">
              <a:solidFill>
                <a:prstClr val="black"/>
              </a:solidFill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02C7400-0686-5867-A7B1-6553119278B5}"/>
              </a:ext>
            </a:extLst>
          </p:cNvPr>
          <p:cNvSpPr/>
          <p:nvPr/>
        </p:nvSpPr>
        <p:spPr>
          <a:xfrm>
            <a:off x="4714875" y="3201089"/>
            <a:ext cx="676275" cy="102178"/>
          </a:xfrm>
          <a:prstGeom prst="rect">
            <a:avLst/>
          </a:prstGeom>
          <a:solidFill>
            <a:srgbClr val="0096FF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400"/>
            <a:r>
              <a:rPr kumimoji="1" lang="en-US" sz="500" b="1" kern="0" dirty="0">
                <a:solidFill>
                  <a:schemeClr val="bg1"/>
                </a:solidFill>
              </a:rPr>
              <a:t>Move Location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06CB9F1F-F8AA-2CCE-6CA9-4D45969F96BA}"/>
              </a:ext>
            </a:extLst>
          </p:cNvPr>
          <p:cNvSpPr/>
          <p:nvPr/>
        </p:nvSpPr>
        <p:spPr>
          <a:xfrm>
            <a:off x="4714875" y="3309443"/>
            <a:ext cx="676274" cy="389672"/>
          </a:xfrm>
          <a:prstGeom prst="rect">
            <a:avLst/>
          </a:prstGeom>
          <a:solidFill>
            <a:srgbClr val="B1D6FF"/>
          </a:solidFill>
          <a:ln w="3175" cap="flat" cmpd="sng" algn="ctr">
            <a:noFill/>
            <a:prstDash val="solid"/>
          </a:ln>
          <a:effectLst/>
        </p:spPr>
        <p:txBody>
          <a:bodyPr lIns="18288" tIns="18288" rIns="0" bIns="0" rtlCol="0" anchor="t"/>
          <a:lstStyle/>
          <a:p>
            <a:pPr defTabSz="914400"/>
            <a:r>
              <a:rPr kumimoji="1" lang="en-US" sz="350" kern="0" dirty="0"/>
              <a:t>PC/NO: 571002      </a:t>
            </a:r>
            <a:r>
              <a:rPr kumimoji="1" lang="en-US" sz="350" kern="0" dirty="0" err="1"/>
              <a:t>Dest</a:t>
            </a:r>
            <a:r>
              <a:rPr kumimoji="1" lang="en-US" sz="350" kern="0" dirty="0"/>
              <a:t>: ID</a:t>
            </a:r>
          </a:p>
          <a:p>
            <a:pPr defTabSz="914400"/>
            <a:r>
              <a:rPr kumimoji="1" lang="en-US" sz="350" kern="0" dirty="0"/>
              <a:t>CTRL: 84IFR    C/No: 30</a:t>
            </a:r>
          </a:p>
          <a:p>
            <a:pPr defTabSz="914400"/>
            <a:r>
              <a:rPr kumimoji="1" lang="en-US" sz="350" kern="0" dirty="0"/>
              <a:t>KD Lot: 21</a:t>
            </a:r>
          </a:p>
          <a:p>
            <a:pPr defTabSz="914400"/>
            <a:r>
              <a:rPr kumimoji="1" lang="en-US" sz="350" kern="0" dirty="0"/>
              <a:t>Model: CRV</a:t>
            </a:r>
          </a:p>
          <a:p>
            <a:pPr defTabSz="914400"/>
            <a:r>
              <a:rPr kumimoji="1" lang="en-US" sz="350" kern="0" dirty="0"/>
              <a:t>MTOC: R3C4VA600VTZ</a:t>
            </a: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717BB7CC-3E7B-43FD-BC72-CA4E6AD1C83F}"/>
              </a:ext>
            </a:extLst>
          </p:cNvPr>
          <p:cNvSpPr/>
          <p:nvPr/>
        </p:nvSpPr>
        <p:spPr>
          <a:xfrm>
            <a:off x="4732417" y="4129963"/>
            <a:ext cx="313928" cy="79155"/>
          </a:xfrm>
          <a:prstGeom prst="roundRect">
            <a:avLst/>
          </a:prstGeom>
          <a:solidFill>
            <a:srgbClr val="FFFF00"/>
          </a:solidFill>
          <a:ln w="3175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400"/>
            <a:r>
              <a:rPr kumimoji="1" lang="en-US" sz="400" b="1" kern="0" dirty="0">
                <a:solidFill>
                  <a:prstClr val="black"/>
                </a:solidFill>
              </a:rPr>
              <a:t>Cancel[P1]</a:t>
            </a:r>
          </a:p>
        </p:txBody>
      </p: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8716FBD7-CD87-A319-5A6F-79A8E38B5BFB}"/>
              </a:ext>
            </a:extLst>
          </p:cNvPr>
          <p:cNvCxnSpPr>
            <a:cxnSpLocks/>
            <a:stCxn id="8" idx="1"/>
            <a:endCxn id="47" idx="3"/>
          </p:cNvCxnSpPr>
          <p:nvPr/>
        </p:nvCxnSpPr>
        <p:spPr>
          <a:xfrm flipH="1">
            <a:off x="5391150" y="3713535"/>
            <a:ext cx="287462" cy="18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0" name="Group 279">
            <a:extLst>
              <a:ext uri="{FF2B5EF4-FFF2-40B4-BE49-F238E27FC236}">
                <a16:creationId xmlns:a16="http://schemas.microsoft.com/office/drawing/2014/main" id="{15A57DFA-C929-F836-8151-FA9C885E7EBE}"/>
              </a:ext>
            </a:extLst>
          </p:cNvPr>
          <p:cNvGrpSpPr/>
          <p:nvPr/>
        </p:nvGrpSpPr>
        <p:grpSpPr>
          <a:xfrm>
            <a:off x="4087350" y="3199736"/>
            <a:ext cx="378513" cy="455891"/>
            <a:chOff x="3955944" y="3026514"/>
            <a:chExt cx="378513" cy="455891"/>
          </a:xfrm>
        </p:grpSpPr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F5A2280C-AFF8-5A3F-CF3A-7EC36A733E63}"/>
                </a:ext>
              </a:extLst>
            </p:cNvPr>
            <p:cNvSpPr/>
            <p:nvPr/>
          </p:nvSpPr>
          <p:spPr>
            <a:xfrm>
              <a:off x="3955944" y="3026514"/>
              <a:ext cx="378513" cy="102178"/>
            </a:xfrm>
            <a:prstGeom prst="rect">
              <a:avLst/>
            </a:prstGeom>
            <a:solidFill>
              <a:srgbClr val="0096FF"/>
            </a:solidFill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algn="ctr" defTabSz="914400"/>
              <a:r>
                <a:rPr kumimoji="1" lang="en-US" sz="500" b="1" kern="0" dirty="0">
                  <a:solidFill>
                    <a:schemeClr val="bg1"/>
                  </a:solidFill>
                </a:rPr>
                <a:t>Stock Area</a:t>
              </a: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551450B6-716B-99D6-347C-C9E3939C7D3A}"/>
                </a:ext>
              </a:extLst>
            </p:cNvPr>
            <p:cNvSpPr/>
            <p:nvPr/>
          </p:nvSpPr>
          <p:spPr>
            <a:xfrm>
              <a:off x="3955944" y="3134868"/>
              <a:ext cx="378512" cy="347537"/>
            </a:xfrm>
            <a:prstGeom prst="rect">
              <a:avLst/>
            </a:prstGeom>
            <a:solidFill>
              <a:srgbClr val="B1D6FF"/>
            </a:solidFill>
            <a:ln w="3175" cap="flat" cmpd="sng" algn="ctr">
              <a:noFill/>
              <a:prstDash val="solid"/>
            </a:ln>
            <a:effectLst/>
          </p:spPr>
          <p:txBody>
            <a:bodyPr lIns="18288" tIns="18288" rIns="0" bIns="0" rtlCol="0" anchor="t"/>
            <a:lstStyle/>
            <a:p>
              <a:pPr algn="ctr" defTabSz="914400"/>
              <a:endParaRPr kumimoji="1" lang="en-US" sz="350" kern="0" dirty="0"/>
            </a:p>
            <a:p>
              <a:pPr algn="ctr" defTabSz="914400"/>
              <a:endParaRPr kumimoji="1" lang="en-US" sz="350" kern="0" dirty="0"/>
            </a:p>
            <a:p>
              <a:pPr algn="ctr" defTabSz="914400"/>
              <a:endParaRPr kumimoji="1" lang="en-US" sz="350" kern="0" dirty="0"/>
            </a:p>
            <a:p>
              <a:pPr algn="ctr" defTabSz="914400"/>
              <a:endParaRPr kumimoji="1" lang="en-US" sz="350" kern="0" dirty="0"/>
            </a:p>
            <a:p>
              <a:pPr algn="ctr" defTabSz="914400"/>
              <a:endParaRPr kumimoji="1" lang="en-US" sz="350" kern="0" dirty="0"/>
            </a:p>
            <a:p>
              <a:pPr algn="ctr" defTabSz="914400"/>
              <a:r>
                <a:rPr kumimoji="1" lang="en-US" sz="350" kern="0" dirty="0"/>
                <a:t>D01</a:t>
              </a:r>
            </a:p>
          </p:txBody>
        </p:sp>
        <p:pic>
          <p:nvPicPr>
            <p:cNvPr id="279" name="Picture 278">
              <a:extLst>
                <a:ext uri="{FF2B5EF4-FFF2-40B4-BE49-F238E27FC236}">
                  <a16:creationId xmlns:a16="http://schemas.microsoft.com/office/drawing/2014/main" id="{ABC93EE1-808E-AF3A-1F34-D8019B37E75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016026" y="3152596"/>
              <a:ext cx="258347" cy="260334"/>
            </a:xfrm>
            <a:prstGeom prst="rect">
              <a:avLst/>
            </a:prstGeom>
          </p:spPr>
        </p:pic>
      </p:grpSp>
      <p:pic>
        <p:nvPicPr>
          <p:cNvPr id="281" name="Picture 280">
            <a:extLst>
              <a:ext uri="{FF2B5EF4-FFF2-40B4-BE49-F238E27FC236}">
                <a16:creationId xmlns:a16="http://schemas.microsoft.com/office/drawing/2014/main" id="{7AC7314F-2699-23D0-BA80-50D1A304B89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95489" y="3623610"/>
            <a:ext cx="162231" cy="442971"/>
          </a:xfrm>
          <a:prstGeom prst="rect">
            <a:avLst/>
          </a:prstGeom>
        </p:spPr>
      </p:pic>
      <p:cxnSp>
        <p:nvCxnSpPr>
          <p:cNvPr id="282" name="Straight Arrow Connector 281">
            <a:extLst>
              <a:ext uri="{FF2B5EF4-FFF2-40B4-BE49-F238E27FC236}">
                <a16:creationId xmlns:a16="http://schemas.microsoft.com/office/drawing/2014/main" id="{D8CA99B2-62A0-308F-360E-A83BA764A68D}"/>
              </a:ext>
            </a:extLst>
          </p:cNvPr>
          <p:cNvCxnSpPr>
            <a:cxnSpLocks/>
          </p:cNvCxnSpPr>
          <p:nvPr/>
        </p:nvCxnSpPr>
        <p:spPr>
          <a:xfrm flipH="1">
            <a:off x="4465859" y="3705395"/>
            <a:ext cx="24901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5" name="Rectangle 284">
            <a:extLst>
              <a:ext uri="{FF2B5EF4-FFF2-40B4-BE49-F238E27FC236}">
                <a16:creationId xmlns:a16="http://schemas.microsoft.com/office/drawing/2014/main" id="{E6C3EE46-627A-1FA0-6A0E-CC4A8C4ADE6A}"/>
              </a:ext>
            </a:extLst>
          </p:cNvPr>
          <p:cNvSpPr/>
          <p:nvPr/>
        </p:nvSpPr>
        <p:spPr>
          <a:xfrm>
            <a:off x="3159287" y="3199197"/>
            <a:ext cx="676275" cy="1028661"/>
          </a:xfrm>
          <a:prstGeom prst="rect">
            <a:avLst/>
          </a:prstGeom>
          <a:solidFill>
            <a:srgbClr val="C3F8FF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en-US" sz="600" kern="0" dirty="0">
              <a:solidFill>
                <a:prstClr val="black"/>
              </a:solidFill>
            </a:endParaRPr>
          </a:p>
        </p:txBody>
      </p:sp>
      <p:sp>
        <p:nvSpPr>
          <p:cNvPr id="286" name="Rectangle 285">
            <a:extLst>
              <a:ext uri="{FF2B5EF4-FFF2-40B4-BE49-F238E27FC236}">
                <a16:creationId xmlns:a16="http://schemas.microsoft.com/office/drawing/2014/main" id="{74F5C5C1-8608-1F8F-8286-67434F7CED54}"/>
              </a:ext>
            </a:extLst>
          </p:cNvPr>
          <p:cNvSpPr/>
          <p:nvPr/>
        </p:nvSpPr>
        <p:spPr>
          <a:xfrm>
            <a:off x="3159287" y="3199197"/>
            <a:ext cx="676275" cy="102178"/>
          </a:xfrm>
          <a:prstGeom prst="rect">
            <a:avLst/>
          </a:prstGeom>
          <a:solidFill>
            <a:srgbClr val="0096FF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400"/>
            <a:r>
              <a:rPr kumimoji="1" lang="en-US" sz="500" b="1" kern="0" dirty="0">
                <a:solidFill>
                  <a:schemeClr val="bg1"/>
                </a:solidFill>
              </a:rPr>
              <a:t>Move Location</a:t>
            </a:r>
          </a:p>
        </p:txBody>
      </p:sp>
      <p:sp>
        <p:nvSpPr>
          <p:cNvPr id="287" name="Rectangle 286">
            <a:extLst>
              <a:ext uri="{FF2B5EF4-FFF2-40B4-BE49-F238E27FC236}">
                <a16:creationId xmlns:a16="http://schemas.microsoft.com/office/drawing/2014/main" id="{57702E5E-9988-A959-34F2-D0D6ACA050D8}"/>
              </a:ext>
            </a:extLst>
          </p:cNvPr>
          <p:cNvSpPr/>
          <p:nvPr/>
        </p:nvSpPr>
        <p:spPr>
          <a:xfrm>
            <a:off x="3159287" y="3307551"/>
            <a:ext cx="676274" cy="389672"/>
          </a:xfrm>
          <a:prstGeom prst="rect">
            <a:avLst/>
          </a:prstGeom>
          <a:solidFill>
            <a:srgbClr val="B1D6FF"/>
          </a:solidFill>
          <a:ln w="3175" cap="flat" cmpd="sng" algn="ctr">
            <a:noFill/>
            <a:prstDash val="solid"/>
          </a:ln>
          <a:effectLst/>
        </p:spPr>
        <p:txBody>
          <a:bodyPr lIns="18288" tIns="18288" rIns="0" bIns="0" rtlCol="0" anchor="t"/>
          <a:lstStyle/>
          <a:p>
            <a:pPr defTabSz="914400"/>
            <a:r>
              <a:rPr kumimoji="1" lang="en-US" sz="350" kern="0" dirty="0"/>
              <a:t>PC/NO: 571002      </a:t>
            </a:r>
            <a:r>
              <a:rPr kumimoji="1" lang="en-US" sz="350" kern="0" dirty="0" err="1"/>
              <a:t>Dest</a:t>
            </a:r>
            <a:r>
              <a:rPr kumimoji="1" lang="en-US" sz="350" kern="0" dirty="0"/>
              <a:t>: ID</a:t>
            </a:r>
          </a:p>
          <a:p>
            <a:pPr defTabSz="914400"/>
            <a:r>
              <a:rPr kumimoji="1" lang="en-US" sz="350" kern="0" dirty="0"/>
              <a:t>CTRL: 84IFR    C/No: 30</a:t>
            </a:r>
          </a:p>
          <a:p>
            <a:pPr defTabSz="914400"/>
            <a:r>
              <a:rPr kumimoji="1" lang="en-US" sz="350" kern="0" dirty="0"/>
              <a:t>KD Lot: 21</a:t>
            </a:r>
          </a:p>
          <a:p>
            <a:pPr defTabSz="914400"/>
            <a:r>
              <a:rPr kumimoji="1" lang="en-US" sz="350" kern="0" dirty="0"/>
              <a:t>Model: CRV</a:t>
            </a:r>
          </a:p>
          <a:p>
            <a:pPr defTabSz="914400"/>
            <a:r>
              <a:rPr kumimoji="1" lang="en-US" sz="350" kern="0" dirty="0"/>
              <a:t>MTOC: R3C4VA600VTZ</a:t>
            </a:r>
          </a:p>
        </p:txBody>
      </p:sp>
      <p:sp>
        <p:nvSpPr>
          <p:cNvPr id="288" name="Rectangle: Rounded Corners 287">
            <a:extLst>
              <a:ext uri="{FF2B5EF4-FFF2-40B4-BE49-F238E27FC236}">
                <a16:creationId xmlns:a16="http://schemas.microsoft.com/office/drawing/2014/main" id="{04BFEAAA-245E-854A-A8D9-164AD6DAF745}"/>
              </a:ext>
            </a:extLst>
          </p:cNvPr>
          <p:cNvSpPr/>
          <p:nvPr/>
        </p:nvSpPr>
        <p:spPr>
          <a:xfrm>
            <a:off x="3505345" y="4124540"/>
            <a:ext cx="313928" cy="79153"/>
          </a:xfrm>
          <a:prstGeom prst="roundRect">
            <a:avLst/>
          </a:prstGeom>
          <a:solidFill>
            <a:srgbClr val="3BED50"/>
          </a:solidFill>
          <a:ln w="3175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400"/>
            <a:r>
              <a:rPr kumimoji="1" lang="en-US" sz="400" b="1" kern="0" dirty="0">
                <a:solidFill>
                  <a:prstClr val="black"/>
                </a:solidFill>
              </a:rPr>
              <a:t>Confirm[P2]</a:t>
            </a:r>
          </a:p>
        </p:txBody>
      </p:sp>
      <p:sp>
        <p:nvSpPr>
          <p:cNvPr id="289" name="Rectangle: Rounded Corners 288">
            <a:extLst>
              <a:ext uri="{FF2B5EF4-FFF2-40B4-BE49-F238E27FC236}">
                <a16:creationId xmlns:a16="http://schemas.microsoft.com/office/drawing/2014/main" id="{AA669945-134C-FF2F-6BA0-366722AC2F6C}"/>
              </a:ext>
            </a:extLst>
          </p:cNvPr>
          <p:cNvSpPr/>
          <p:nvPr/>
        </p:nvSpPr>
        <p:spPr>
          <a:xfrm>
            <a:off x="3174924" y="4126166"/>
            <a:ext cx="313928" cy="79155"/>
          </a:xfrm>
          <a:prstGeom prst="roundRect">
            <a:avLst/>
          </a:prstGeom>
          <a:solidFill>
            <a:srgbClr val="FFFF00"/>
          </a:solidFill>
          <a:ln w="3175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400"/>
            <a:r>
              <a:rPr kumimoji="1" lang="en-US" sz="400" b="1" kern="0" dirty="0">
                <a:solidFill>
                  <a:prstClr val="black"/>
                </a:solidFill>
              </a:rPr>
              <a:t>Cancel[P1]</a:t>
            </a:r>
          </a:p>
        </p:txBody>
      </p:sp>
      <p:cxnSp>
        <p:nvCxnSpPr>
          <p:cNvPr id="293" name="Straight Arrow Connector 292">
            <a:extLst>
              <a:ext uri="{FF2B5EF4-FFF2-40B4-BE49-F238E27FC236}">
                <a16:creationId xmlns:a16="http://schemas.microsoft.com/office/drawing/2014/main" id="{9860265A-A30F-B968-0B60-B2E4EB367227}"/>
              </a:ext>
            </a:extLst>
          </p:cNvPr>
          <p:cNvCxnSpPr>
            <a:cxnSpLocks/>
          </p:cNvCxnSpPr>
          <p:nvPr/>
        </p:nvCxnSpPr>
        <p:spPr>
          <a:xfrm flipH="1">
            <a:off x="3831437" y="3703660"/>
            <a:ext cx="24901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4" name="Picture 293">
            <a:extLst>
              <a:ext uri="{FF2B5EF4-FFF2-40B4-BE49-F238E27FC236}">
                <a16:creationId xmlns:a16="http://schemas.microsoft.com/office/drawing/2014/main" id="{882AD0DB-088B-AFE4-71F7-C1D6BB8702A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72476" y="4560919"/>
            <a:ext cx="849896" cy="1213862"/>
          </a:xfrm>
          <a:prstGeom prst="rect">
            <a:avLst/>
          </a:prstGeom>
        </p:spPr>
      </p:pic>
      <p:cxnSp>
        <p:nvCxnSpPr>
          <p:cNvPr id="298" name="Straight Arrow Connector 297">
            <a:extLst>
              <a:ext uri="{FF2B5EF4-FFF2-40B4-BE49-F238E27FC236}">
                <a16:creationId xmlns:a16="http://schemas.microsoft.com/office/drawing/2014/main" id="{CF35C92B-3D74-A450-8F1A-822AEE65A7D5}"/>
              </a:ext>
            </a:extLst>
          </p:cNvPr>
          <p:cNvCxnSpPr>
            <a:cxnSpLocks/>
            <a:stCxn id="294" idx="3"/>
            <a:endCxn id="5" idx="2"/>
          </p:cNvCxnSpPr>
          <p:nvPr/>
        </p:nvCxnSpPr>
        <p:spPr>
          <a:xfrm flipV="1">
            <a:off x="3922372" y="4320049"/>
            <a:ext cx="2064091" cy="847801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7CEF2BD8-5B86-3854-57C8-9855631CF7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3229" y="3291374"/>
            <a:ext cx="726467" cy="1028675"/>
          </a:xfrm>
          <a:prstGeom prst="rect">
            <a:avLst/>
          </a:prstGeom>
        </p:spPr>
      </p:pic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A52E3928-5DDF-5FD0-51C3-2D77716C98F9}"/>
              </a:ext>
            </a:extLst>
          </p:cNvPr>
          <p:cNvSpPr/>
          <p:nvPr/>
        </p:nvSpPr>
        <p:spPr>
          <a:xfrm>
            <a:off x="5058727" y="4128073"/>
            <a:ext cx="319637" cy="79153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400"/>
            <a:r>
              <a:rPr kumimoji="1" lang="en-US" sz="400" b="1" kern="0" dirty="0">
                <a:solidFill>
                  <a:prstClr val="black"/>
                </a:solidFill>
              </a:rPr>
              <a:t>Confirm[P2]</a:t>
            </a:r>
          </a:p>
        </p:txBody>
      </p:sp>
      <p:sp>
        <p:nvSpPr>
          <p:cNvPr id="30" name="Isosceles Triangle 29">
            <a:extLst>
              <a:ext uri="{FF2B5EF4-FFF2-40B4-BE49-F238E27FC236}">
                <a16:creationId xmlns:a16="http://schemas.microsoft.com/office/drawing/2014/main" id="{B8121ABF-2EA5-9A3E-13B8-9AC05A4C50C6}"/>
              </a:ext>
            </a:extLst>
          </p:cNvPr>
          <p:cNvSpPr/>
          <p:nvPr/>
        </p:nvSpPr>
        <p:spPr>
          <a:xfrm>
            <a:off x="6230117" y="545759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33" name="Callout: Line 32">
            <a:extLst>
              <a:ext uri="{FF2B5EF4-FFF2-40B4-BE49-F238E27FC236}">
                <a16:creationId xmlns:a16="http://schemas.microsoft.com/office/drawing/2014/main" id="{6480C0FF-E235-CBC4-2150-475B9959CB5F}"/>
              </a:ext>
            </a:extLst>
          </p:cNvPr>
          <p:cNvSpPr/>
          <p:nvPr/>
        </p:nvSpPr>
        <p:spPr>
          <a:xfrm>
            <a:off x="1592779" y="4294689"/>
            <a:ext cx="987608" cy="532459"/>
          </a:xfrm>
          <a:prstGeom prst="borderCallout1">
            <a:avLst>
              <a:gd name="adj1" fmla="val 30199"/>
              <a:gd name="adj2" fmla="val 101614"/>
              <a:gd name="adj3" fmla="val -19475"/>
              <a:gd name="adj4" fmla="val 160631"/>
            </a:avLst>
          </a:prstGeom>
          <a:solidFill>
            <a:srgbClr val="FF0000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400"/>
            <a:r>
              <a:rPr kumimoji="1" lang="en-US" sz="800" b="1" kern="0" dirty="0">
                <a:solidFill>
                  <a:schemeClr val="bg1"/>
                </a:solidFill>
              </a:rPr>
              <a:t>Show confirmation while push cancel to reset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2E1640B1-8C06-F671-1DE9-350D16E75D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9341332"/>
              </p:ext>
            </p:extLst>
          </p:nvPr>
        </p:nvGraphicFramePr>
        <p:xfrm>
          <a:off x="7013163" y="3116670"/>
          <a:ext cx="1233208" cy="938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302">
                  <a:extLst>
                    <a:ext uri="{9D8B030D-6E8A-4147-A177-3AD203B41FA5}">
                      <a16:colId xmlns:a16="http://schemas.microsoft.com/office/drawing/2014/main" val="3016197678"/>
                    </a:ext>
                  </a:extLst>
                </a:gridCol>
                <a:gridCol w="308302">
                  <a:extLst>
                    <a:ext uri="{9D8B030D-6E8A-4147-A177-3AD203B41FA5}">
                      <a16:colId xmlns:a16="http://schemas.microsoft.com/office/drawing/2014/main" val="4031467943"/>
                    </a:ext>
                  </a:extLst>
                </a:gridCol>
                <a:gridCol w="308302">
                  <a:extLst>
                    <a:ext uri="{9D8B030D-6E8A-4147-A177-3AD203B41FA5}">
                      <a16:colId xmlns:a16="http://schemas.microsoft.com/office/drawing/2014/main" val="426823830"/>
                    </a:ext>
                  </a:extLst>
                </a:gridCol>
                <a:gridCol w="308302">
                  <a:extLst>
                    <a:ext uri="{9D8B030D-6E8A-4147-A177-3AD203B41FA5}">
                      <a16:colId xmlns:a16="http://schemas.microsoft.com/office/drawing/2014/main" val="974536402"/>
                    </a:ext>
                  </a:extLst>
                </a:gridCol>
              </a:tblGrid>
              <a:tr h="234741"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PC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err="1"/>
                        <a:t>Cont</a:t>
                      </a:r>
                      <a:endParaRPr lang="en-US" sz="8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In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Out</a:t>
                      </a:r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674586452"/>
                  </a:ext>
                </a:extLst>
              </a:tr>
              <a:tr h="234741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571002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84IFR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A01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D01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6821406"/>
                  </a:ext>
                </a:extLst>
              </a:tr>
              <a:tr h="234741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571003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123F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B01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D01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073211"/>
                  </a:ext>
                </a:extLst>
              </a:tr>
              <a:tr h="234741"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2026648403"/>
                  </a:ext>
                </a:extLst>
              </a:tr>
            </a:tbl>
          </a:graphicData>
        </a:graphic>
      </p:graphicFrame>
      <p:pic>
        <p:nvPicPr>
          <p:cNvPr id="26" name="Picture 25">
            <a:extLst>
              <a:ext uri="{FF2B5EF4-FFF2-40B4-BE49-F238E27FC236}">
                <a16:creationId xmlns:a16="http://schemas.microsoft.com/office/drawing/2014/main" id="{4255D0D3-EF5E-EA01-6DFD-4DBE385EF53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22795" y="3594192"/>
            <a:ext cx="676275" cy="511381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A79FCD08-FC92-0461-C1EE-62D8727FAD8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159284" y="3610093"/>
            <a:ext cx="670436" cy="505950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5309FA86-AF6A-BEFB-AF50-A5F2D0BC8FCA}"/>
              </a:ext>
            </a:extLst>
          </p:cNvPr>
          <p:cNvSpPr txBox="1"/>
          <p:nvPr/>
        </p:nvSpPr>
        <p:spPr>
          <a:xfrm>
            <a:off x="3222637" y="4563485"/>
            <a:ext cx="631904" cy="21544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800" b="1" dirty="0"/>
              <a:t>Area D01</a:t>
            </a:r>
          </a:p>
        </p:txBody>
      </p:sp>
    </p:spTree>
    <p:extLst>
      <p:ext uri="{BB962C8B-B14F-4D97-AF65-F5344CB8AC3E}">
        <p14:creationId xmlns:p14="http://schemas.microsoft.com/office/powerpoint/2010/main" val="30836596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15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4. Operation flow</a:t>
            </a: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400" y="1345290"/>
            <a:ext cx="6117062" cy="783610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99" name="テキスト ボックス 98">
            <a:extLst>
              <a:ext uri="{FF2B5EF4-FFF2-40B4-BE49-F238E27FC236}">
                <a16:creationId xmlns:a16="http://schemas.microsoft.com/office/drawing/2014/main" id="{43852B3C-9CE9-47D4-960A-4D513B83E01F}"/>
              </a:ext>
            </a:extLst>
          </p:cNvPr>
          <p:cNvSpPr txBox="1"/>
          <p:nvPr/>
        </p:nvSpPr>
        <p:spPr>
          <a:xfrm>
            <a:off x="406400" y="913777"/>
            <a:ext cx="61170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4. Operation flow</a:t>
            </a:r>
          </a:p>
          <a:p>
            <a:r>
              <a:rPr kumimoji="1" lang="en-US" altLang="ja-JP" sz="1100" b="1" dirty="0"/>
              <a:t>4-7. Set Up Finish Case</a:t>
            </a:r>
          </a:p>
        </p:txBody>
      </p:sp>
      <p:sp>
        <p:nvSpPr>
          <p:cNvPr id="19" name="テキスト ボックス 28">
            <a:extLst>
              <a:ext uri="{FF2B5EF4-FFF2-40B4-BE49-F238E27FC236}">
                <a16:creationId xmlns:a16="http://schemas.microsoft.com/office/drawing/2014/main" id="{4B2E9D4C-F434-5C00-A4CD-AE52050DA204}"/>
              </a:ext>
            </a:extLst>
          </p:cNvPr>
          <p:cNvSpPr txBox="1"/>
          <p:nvPr/>
        </p:nvSpPr>
        <p:spPr>
          <a:xfrm>
            <a:off x="556516" y="1502783"/>
            <a:ext cx="50584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Set Up Finish Case – all area process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DCB6C51-471E-DF5E-DC7B-9343A8247A73}"/>
              </a:ext>
            </a:extLst>
          </p:cNvPr>
          <p:cNvSpPr txBox="1"/>
          <p:nvPr/>
        </p:nvSpPr>
        <p:spPr>
          <a:xfrm>
            <a:off x="442159" y="1852624"/>
            <a:ext cx="238526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l" defTabSz="914400" rtl="0" eaLnBrk="1" latinLnBrk="0" hangingPunct="1">
              <a:buNone/>
            </a:pPr>
            <a:r>
              <a:rPr kumimoji="1" lang="en-US" sz="800" b="1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Instructions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-Scan ID 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-Auto user login of handy 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-Select menu receive case on handy 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-Handy scree display receive case 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-User login Tablet and connect handy 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-Select menu finish case 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-Tablet screen display detail of finish case 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-Scan ID area receive 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-Scan case mark 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-Handy scree display detail receive case 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-Confirm receive finish case on handy 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-Tablet auto screen display detail of case 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-Move finish case 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-Scan area ID 	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 	</a:t>
            </a:r>
          </a:p>
          <a:p>
            <a:endParaRPr lang="en-US" sz="800" b="0" i="0" u="none" strike="noStrike" baseline="0" dirty="0">
              <a:solidFill>
                <a:srgbClr val="0000FF"/>
              </a:solidFill>
              <a:latin typeface="+mj-lt"/>
            </a:endParaRPr>
          </a:p>
          <a:p>
            <a:r>
              <a:rPr lang="en-US" sz="800" b="1" i="0" u="none" strike="noStrike" baseline="0" dirty="0">
                <a:solidFill>
                  <a:srgbClr val="000000"/>
                </a:solidFill>
                <a:latin typeface="+mj-lt"/>
              </a:rPr>
              <a:t>Function search </a:t>
            </a:r>
            <a:endParaRPr lang="en-US" sz="800" b="0" i="0" u="none" strike="noStrike" baseline="0" dirty="0">
              <a:solidFill>
                <a:srgbClr val="000000"/>
              </a:solidFill>
              <a:latin typeface="+mj-lt"/>
            </a:endParaRP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-Can use search manual</a:t>
            </a:r>
          </a:p>
          <a:p>
            <a:endParaRPr lang="en-US" sz="800" b="0" i="0" u="none" strike="noStrike" baseline="0" dirty="0">
              <a:solidFill>
                <a:srgbClr val="0000FF"/>
              </a:solidFill>
              <a:latin typeface="+mj-lt"/>
            </a:endParaRPr>
          </a:p>
          <a:p>
            <a:r>
              <a:rPr lang="en-US" sz="800" b="1" i="0" u="none" strike="noStrike" baseline="0" dirty="0">
                <a:solidFill>
                  <a:srgbClr val="000000"/>
                </a:solidFill>
                <a:latin typeface="+mj-lt"/>
              </a:rPr>
              <a:t>System protect </a:t>
            </a:r>
            <a:endParaRPr lang="en-US" sz="800" b="0" i="0" u="none" strike="noStrike" baseline="0" dirty="0">
              <a:solidFill>
                <a:srgbClr val="000000"/>
              </a:solidFill>
              <a:latin typeface="+mj-lt"/>
            </a:endParaRP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-PC NO., Lot No., C/No., Control No. mistake</a:t>
            </a:r>
          </a:p>
          <a:p>
            <a:r>
              <a:rPr lang="en-US" sz="800" dirty="0">
                <a:solidFill>
                  <a:srgbClr val="0000FF"/>
                </a:solidFill>
                <a:latin typeface="+mj-lt"/>
              </a:rPr>
              <a:t>-Container No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-Skip step </a:t>
            </a:r>
            <a:r>
              <a:rPr lang="en-US" sz="800" dirty="0">
                <a:solidFill>
                  <a:srgbClr val="0000FF"/>
                </a:solidFill>
                <a:latin typeface="+mj-lt"/>
              </a:rPr>
              <a:t>process stock finish case</a:t>
            </a:r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	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E7DE217-FFAB-1D13-1057-65E0E68627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4605" y="2091171"/>
            <a:ext cx="395487" cy="82230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F87FEA0-57BF-E958-36EF-DE9E621EE5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7115" y="3289170"/>
            <a:ext cx="726467" cy="10286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466513E-ABE2-F8A8-73B0-B2187E2C71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3129" y="2069755"/>
            <a:ext cx="351679" cy="56362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5418E71-AC9F-890B-1D03-80806A88D0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5944" y="2062976"/>
            <a:ext cx="1194551" cy="8506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6CC37CC-FF5F-7246-DFD5-6462AB4DF781}"/>
              </a:ext>
            </a:extLst>
          </p:cNvPr>
          <p:cNvSpPr/>
          <p:nvPr/>
        </p:nvSpPr>
        <p:spPr>
          <a:xfrm>
            <a:off x="4063754" y="2334016"/>
            <a:ext cx="896000" cy="13880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b="1" dirty="0">
                <a:solidFill>
                  <a:schemeClr val="tx1"/>
                </a:solidFill>
              </a:rPr>
              <a:t>Report Finish Case</a:t>
            </a:r>
            <a:endParaRPr lang="th-TH" sz="500" b="1" dirty="0">
              <a:solidFill>
                <a:schemeClr val="tx1"/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B21F7FF-796B-DF0A-497A-107A0B0310E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11521" y="2062976"/>
            <a:ext cx="1097433" cy="85560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7E859CAC-DF00-B5FD-114A-C70A89520B08}"/>
              </a:ext>
            </a:extLst>
          </p:cNvPr>
          <p:cNvCxnSpPr>
            <a:cxnSpLocks/>
          </p:cNvCxnSpPr>
          <p:nvPr/>
        </p:nvCxnSpPr>
        <p:spPr>
          <a:xfrm>
            <a:off x="5150496" y="2233446"/>
            <a:ext cx="1534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E35408C1-09F8-3327-3DD1-4BE2C30A0546}"/>
              </a:ext>
            </a:extLst>
          </p:cNvPr>
          <p:cNvCxnSpPr>
            <a:cxnSpLocks/>
          </p:cNvCxnSpPr>
          <p:nvPr/>
        </p:nvCxnSpPr>
        <p:spPr>
          <a:xfrm>
            <a:off x="3819617" y="2233446"/>
            <a:ext cx="1534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718B6784-F100-71D0-55CA-F568FC35D215}"/>
              </a:ext>
            </a:extLst>
          </p:cNvPr>
          <p:cNvCxnSpPr>
            <a:cxnSpLocks/>
          </p:cNvCxnSpPr>
          <p:nvPr/>
        </p:nvCxnSpPr>
        <p:spPr>
          <a:xfrm>
            <a:off x="2909695" y="2233446"/>
            <a:ext cx="1534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D4030EC8-5B23-D3DA-6AB3-D269C61E76BA}"/>
              </a:ext>
            </a:extLst>
          </p:cNvPr>
          <p:cNvSpPr/>
          <p:nvPr/>
        </p:nvSpPr>
        <p:spPr>
          <a:xfrm>
            <a:off x="3077057" y="2343970"/>
            <a:ext cx="331522" cy="158355"/>
          </a:xfrm>
          <a:prstGeom prst="rect">
            <a:avLst/>
          </a:prstGeom>
          <a:solidFill>
            <a:srgbClr val="0096FF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400"/>
            <a:r>
              <a:rPr kumimoji="1" lang="en-US" sz="300" b="1" kern="0" dirty="0">
                <a:solidFill>
                  <a:schemeClr val="bg1"/>
                </a:solidFill>
              </a:rPr>
              <a:t>Set Up Finish Case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D4F8A3C5-EAF5-4319-3833-27B1BC0B8441}"/>
              </a:ext>
            </a:extLst>
          </p:cNvPr>
          <p:cNvSpPr/>
          <p:nvPr/>
        </p:nvSpPr>
        <p:spPr>
          <a:xfrm>
            <a:off x="5313654" y="2096224"/>
            <a:ext cx="349057" cy="45719"/>
          </a:xfrm>
          <a:prstGeom prst="rect">
            <a:avLst/>
          </a:prstGeom>
          <a:solidFill>
            <a:srgbClr val="F6FB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00" b="1" dirty="0">
                <a:solidFill>
                  <a:schemeClr val="tx1"/>
                </a:solidFill>
              </a:rPr>
              <a:t>Report Finish Case</a:t>
            </a:r>
            <a:endParaRPr lang="th-TH" sz="200" b="1" dirty="0">
              <a:solidFill>
                <a:schemeClr val="tx1"/>
              </a:solidFill>
            </a:endParaRPr>
          </a:p>
        </p:txBody>
      </p: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8716FBD7-CD87-A319-5A6F-79A8E38B5BFB}"/>
              </a:ext>
            </a:extLst>
          </p:cNvPr>
          <p:cNvCxnSpPr>
            <a:cxnSpLocks/>
            <a:stCxn id="8" idx="1"/>
            <a:endCxn id="20" idx="3"/>
          </p:cNvCxnSpPr>
          <p:nvPr/>
        </p:nvCxnSpPr>
        <p:spPr>
          <a:xfrm flipH="1">
            <a:off x="5467052" y="3803508"/>
            <a:ext cx="20006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2" name="Straight Arrow Connector 281">
            <a:extLst>
              <a:ext uri="{FF2B5EF4-FFF2-40B4-BE49-F238E27FC236}">
                <a16:creationId xmlns:a16="http://schemas.microsoft.com/office/drawing/2014/main" id="{D8CA99B2-62A0-308F-360E-A83BA764A68D}"/>
              </a:ext>
            </a:extLst>
          </p:cNvPr>
          <p:cNvCxnSpPr>
            <a:cxnSpLocks/>
            <a:stCxn id="12" idx="2"/>
            <a:endCxn id="8" idx="0"/>
          </p:cNvCxnSpPr>
          <p:nvPr/>
        </p:nvCxnSpPr>
        <p:spPr>
          <a:xfrm rot="16200000" flipH="1">
            <a:off x="5760000" y="3018821"/>
            <a:ext cx="370586" cy="170111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3" name="Straight Arrow Connector 292">
            <a:extLst>
              <a:ext uri="{FF2B5EF4-FFF2-40B4-BE49-F238E27FC236}">
                <a16:creationId xmlns:a16="http://schemas.microsoft.com/office/drawing/2014/main" id="{9860265A-A30F-B968-0B60-B2E4EB367227}"/>
              </a:ext>
            </a:extLst>
          </p:cNvPr>
          <p:cNvCxnSpPr>
            <a:cxnSpLocks/>
            <a:stCxn id="82" idx="0"/>
            <a:endCxn id="8" idx="2"/>
          </p:cNvCxnSpPr>
          <p:nvPr/>
        </p:nvCxnSpPr>
        <p:spPr>
          <a:xfrm rot="5400000" flipH="1" flipV="1">
            <a:off x="4488286" y="4097827"/>
            <a:ext cx="1322044" cy="1762081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292">
            <a:extLst>
              <a:ext uri="{FF2B5EF4-FFF2-40B4-BE49-F238E27FC236}">
                <a16:creationId xmlns:a16="http://schemas.microsoft.com/office/drawing/2014/main" id="{161955DD-46BE-535C-E28A-D52BB94A66F4}"/>
              </a:ext>
            </a:extLst>
          </p:cNvPr>
          <p:cNvCxnSpPr>
            <a:cxnSpLocks/>
            <a:stCxn id="78" idx="2"/>
            <a:endCxn id="51" idx="0"/>
          </p:cNvCxnSpPr>
          <p:nvPr/>
        </p:nvCxnSpPr>
        <p:spPr>
          <a:xfrm rot="5400000">
            <a:off x="1565873" y="4142246"/>
            <a:ext cx="1774042" cy="2024075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985FB493-CC67-150E-3D56-BEF901F09A4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18213" y="2068518"/>
            <a:ext cx="401404" cy="57177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BFF91DF-FAE8-D638-6E6E-433847C2A25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11521" y="2339096"/>
            <a:ext cx="1097433" cy="56158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2E51C7F-328A-FCF1-4977-E65B3DFDE57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40586" y="3286101"/>
            <a:ext cx="726466" cy="1034813"/>
          </a:xfrm>
          <a:prstGeom prst="rect">
            <a:avLst/>
          </a:prstGeom>
        </p:spPr>
      </p:pic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FC0D2204-D1ED-2C66-ED76-DAF048FCBE59}"/>
              </a:ext>
            </a:extLst>
          </p:cNvPr>
          <p:cNvCxnSpPr>
            <a:cxnSpLocks/>
            <a:stCxn id="20" idx="1"/>
            <a:endCxn id="78" idx="3"/>
          </p:cNvCxnSpPr>
          <p:nvPr/>
        </p:nvCxnSpPr>
        <p:spPr>
          <a:xfrm flipH="1">
            <a:off x="4501049" y="3803508"/>
            <a:ext cx="239537" cy="175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" name="Picture 50">
            <a:extLst>
              <a:ext uri="{FF2B5EF4-FFF2-40B4-BE49-F238E27FC236}">
                <a16:creationId xmlns:a16="http://schemas.microsoft.com/office/drawing/2014/main" id="{3ED3D8F1-69C8-7AB1-C2BC-C4BBDCDFF2C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77623" y="6041304"/>
            <a:ext cx="726466" cy="1043165"/>
          </a:xfrm>
          <a:prstGeom prst="rect">
            <a:avLst/>
          </a:prstGeom>
        </p:spPr>
      </p:pic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D8A34F70-D2BA-D149-6C08-B2311DC50BA3}"/>
              </a:ext>
            </a:extLst>
          </p:cNvPr>
          <p:cNvCxnSpPr>
            <a:cxnSpLocks/>
            <a:stCxn id="51" idx="3"/>
            <a:endCxn id="82" idx="1"/>
          </p:cNvCxnSpPr>
          <p:nvPr/>
        </p:nvCxnSpPr>
        <p:spPr>
          <a:xfrm>
            <a:off x="1804089" y="6562887"/>
            <a:ext cx="40576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8" name="Picture 77">
            <a:extLst>
              <a:ext uri="{FF2B5EF4-FFF2-40B4-BE49-F238E27FC236}">
                <a16:creationId xmlns:a16="http://schemas.microsoft.com/office/drawing/2014/main" id="{8252E945-3F52-3D32-4244-57BCBD93508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428813" y="3343259"/>
            <a:ext cx="2072236" cy="924003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4C651AC9-E2F8-D32E-CF8D-98B52F638E0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209854" y="5639889"/>
            <a:ext cx="4116827" cy="1845995"/>
          </a:xfrm>
          <a:prstGeom prst="rect">
            <a:avLst/>
          </a:prstGeom>
        </p:spPr>
      </p:pic>
      <p:sp>
        <p:nvSpPr>
          <p:cNvPr id="85" name="Isosceles Triangle 84">
            <a:extLst>
              <a:ext uri="{FF2B5EF4-FFF2-40B4-BE49-F238E27FC236}">
                <a16:creationId xmlns:a16="http://schemas.microsoft.com/office/drawing/2014/main" id="{A70416A5-B30A-2AF7-5B4E-8A03E2C98726}"/>
              </a:ext>
            </a:extLst>
          </p:cNvPr>
          <p:cNvSpPr/>
          <p:nvPr/>
        </p:nvSpPr>
        <p:spPr>
          <a:xfrm>
            <a:off x="6230117" y="545759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9920953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16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4. Operation flow</a:t>
            </a: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400" y="1345290"/>
            <a:ext cx="6117062" cy="783610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99" name="テキスト ボックス 98">
            <a:extLst>
              <a:ext uri="{FF2B5EF4-FFF2-40B4-BE49-F238E27FC236}">
                <a16:creationId xmlns:a16="http://schemas.microsoft.com/office/drawing/2014/main" id="{43852B3C-9CE9-47D4-960A-4D513B83E01F}"/>
              </a:ext>
            </a:extLst>
          </p:cNvPr>
          <p:cNvSpPr txBox="1"/>
          <p:nvPr/>
        </p:nvSpPr>
        <p:spPr>
          <a:xfrm>
            <a:off x="406400" y="913777"/>
            <a:ext cx="61170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4. Operation flow</a:t>
            </a:r>
          </a:p>
          <a:p>
            <a:r>
              <a:rPr kumimoji="1" lang="en-US" altLang="ja-JP" sz="1100" b="1" dirty="0"/>
              <a:t>4-7. Vanning Finish Case</a:t>
            </a:r>
          </a:p>
        </p:txBody>
      </p:sp>
      <p:sp>
        <p:nvSpPr>
          <p:cNvPr id="19" name="テキスト ボックス 28">
            <a:extLst>
              <a:ext uri="{FF2B5EF4-FFF2-40B4-BE49-F238E27FC236}">
                <a16:creationId xmlns:a16="http://schemas.microsoft.com/office/drawing/2014/main" id="{4B2E9D4C-F434-5C00-A4CD-AE52050DA204}"/>
              </a:ext>
            </a:extLst>
          </p:cNvPr>
          <p:cNvSpPr txBox="1"/>
          <p:nvPr/>
        </p:nvSpPr>
        <p:spPr>
          <a:xfrm>
            <a:off x="556516" y="1502783"/>
            <a:ext cx="50584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Vanning Finish Case – all area process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DCB6C51-471E-DF5E-DC7B-9343A8247A73}"/>
              </a:ext>
            </a:extLst>
          </p:cNvPr>
          <p:cNvSpPr txBox="1"/>
          <p:nvPr/>
        </p:nvSpPr>
        <p:spPr>
          <a:xfrm>
            <a:off x="442159" y="1852624"/>
            <a:ext cx="238526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l" defTabSz="914400" rtl="0" eaLnBrk="1" latinLnBrk="0" hangingPunct="1">
              <a:buNone/>
            </a:pPr>
            <a:r>
              <a:rPr kumimoji="1" lang="en-US" sz="800" b="1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Instructions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-Scan ID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-Auto user login of handy 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-Select menu vanning on handy 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-Handy scree display vanning 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-User login Tablet and connect handy 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-Select menu vanning 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-Tablet screen display detail of vanning </a:t>
            </a:r>
          </a:p>
          <a:p>
            <a:r>
              <a:rPr lang="sv-SE" sz="800" b="0" i="0" u="none" strike="noStrike" baseline="0" dirty="0">
                <a:solidFill>
                  <a:srgbClr val="0000FF"/>
                </a:solidFill>
                <a:latin typeface="+mj-lt"/>
              </a:rPr>
              <a:t>-Scan ID area dock vanning 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-Scan case mark 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-Handy scree display detail vanning case 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-Confirm vanning case on handy 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-Tablet auto screen display detail of case 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-Move finish case Truck to vanning 	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	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 	</a:t>
            </a:r>
          </a:p>
          <a:p>
            <a:endParaRPr lang="en-US" sz="800" b="0" i="0" u="none" strike="noStrike" baseline="0" dirty="0">
              <a:solidFill>
                <a:srgbClr val="0000FF"/>
              </a:solidFill>
              <a:latin typeface="+mj-lt"/>
            </a:endParaRPr>
          </a:p>
          <a:p>
            <a:r>
              <a:rPr lang="en-US" sz="800" b="1" i="0" u="none" strike="noStrike" baseline="0" dirty="0">
                <a:solidFill>
                  <a:srgbClr val="000000"/>
                </a:solidFill>
                <a:latin typeface="+mj-lt"/>
              </a:rPr>
              <a:t>Function search </a:t>
            </a:r>
            <a:endParaRPr lang="en-US" sz="800" b="0" i="0" u="none" strike="noStrike" baseline="0" dirty="0">
              <a:solidFill>
                <a:srgbClr val="000000"/>
              </a:solidFill>
              <a:latin typeface="+mj-lt"/>
            </a:endParaRP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-Can use search manual</a:t>
            </a:r>
          </a:p>
          <a:p>
            <a:endParaRPr lang="en-US" sz="800" b="0" i="0" u="none" strike="noStrike" baseline="0" dirty="0">
              <a:solidFill>
                <a:srgbClr val="0000FF"/>
              </a:solidFill>
              <a:latin typeface="+mj-lt"/>
            </a:endParaRPr>
          </a:p>
          <a:p>
            <a:r>
              <a:rPr lang="en-US" sz="800" b="1" i="0" u="none" strike="noStrike" baseline="0" dirty="0">
                <a:solidFill>
                  <a:srgbClr val="000000"/>
                </a:solidFill>
                <a:latin typeface="+mj-lt"/>
              </a:rPr>
              <a:t>System protect </a:t>
            </a:r>
            <a:endParaRPr lang="en-US" sz="800" b="0" i="0" u="none" strike="noStrike" baseline="0" dirty="0">
              <a:solidFill>
                <a:srgbClr val="000000"/>
              </a:solidFill>
              <a:latin typeface="+mj-lt"/>
            </a:endParaRP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-PC NO., Lot No., C/No., Control No. mistake</a:t>
            </a:r>
          </a:p>
          <a:p>
            <a:r>
              <a:rPr lang="en-US" sz="800" dirty="0">
                <a:solidFill>
                  <a:srgbClr val="0000FF"/>
                </a:solidFill>
                <a:latin typeface="+mj-lt"/>
              </a:rPr>
              <a:t>-Container No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-Skip step </a:t>
            </a:r>
            <a:r>
              <a:rPr lang="en-US" sz="800" dirty="0">
                <a:solidFill>
                  <a:srgbClr val="0000FF"/>
                </a:solidFill>
                <a:latin typeface="+mj-lt"/>
              </a:rPr>
              <a:t>process set up finish case</a:t>
            </a:r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	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 </a:t>
            </a:r>
          </a:p>
        </p:txBody>
      </p:sp>
      <p:cxnSp>
        <p:nvCxnSpPr>
          <p:cNvPr id="65" name="Straight Arrow Connector 292">
            <a:extLst>
              <a:ext uri="{FF2B5EF4-FFF2-40B4-BE49-F238E27FC236}">
                <a16:creationId xmlns:a16="http://schemas.microsoft.com/office/drawing/2014/main" id="{161955DD-46BE-535C-E28A-D52BB94A66F4}"/>
              </a:ext>
            </a:extLst>
          </p:cNvPr>
          <p:cNvCxnSpPr>
            <a:cxnSpLocks/>
            <a:stCxn id="84" idx="3"/>
            <a:endCxn id="70" idx="1"/>
          </p:cNvCxnSpPr>
          <p:nvPr/>
        </p:nvCxnSpPr>
        <p:spPr>
          <a:xfrm>
            <a:off x="4490694" y="5506718"/>
            <a:ext cx="308040" cy="63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E4F8573C-45F8-1185-7EEB-99D12F91FE0F}"/>
              </a:ext>
            </a:extLst>
          </p:cNvPr>
          <p:cNvCxnSpPr>
            <a:cxnSpLocks/>
            <a:stCxn id="70" idx="2"/>
            <a:endCxn id="26" idx="0"/>
          </p:cNvCxnSpPr>
          <p:nvPr/>
        </p:nvCxnSpPr>
        <p:spPr>
          <a:xfrm rot="5400000">
            <a:off x="4035865" y="5681379"/>
            <a:ext cx="666337" cy="1920907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5">
            <a:extLst>
              <a:ext uri="{FF2B5EF4-FFF2-40B4-BE49-F238E27FC236}">
                <a16:creationId xmlns:a16="http://schemas.microsoft.com/office/drawing/2014/main" id="{68D5704B-FE7F-313B-0654-37CEEA396C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9577" y="6975001"/>
            <a:ext cx="4178003" cy="187002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18254EB9-9AB3-B906-8BB1-1E767ABC01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4605" y="2091171"/>
            <a:ext cx="395487" cy="82230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1014DCF7-222A-92BE-F651-D04DA81042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06605" y="3337022"/>
            <a:ext cx="726467" cy="1028675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C1FFDEC1-0709-150F-CD17-5012C56C7EE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63129" y="2069755"/>
            <a:ext cx="351679" cy="563628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5163AC09-D558-D401-0F4F-8CD221E7B3A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55944" y="2062976"/>
            <a:ext cx="1194551" cy="850690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105B4299-A625-B230-5C4F-F83EB582D191}"/>
              </a:ext>
            </a:extLst>
          </p:cNvPr>
          <p:cNvSpPr/>
          <p:nvPr/>
        </p:nvSpPr>
        <p:spPr>
          <a:xfrm>
            <a:off x="4063754" y="2334016"/>
            <a:ext cx="896000" cy="13880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b="1" dirty="0">
                <a:solidFill>
                  <a:schemeClr val="tx1"/>
                </a:solidFill>
              </a:rPr>
              <a:t>Report Finish Case</a:t>
            </a:r>
            <a:endParaRPr lang="th-TH" sz="500" b="1" dirty="0">
              <a:solidFill>
                <a:schemeClr val="tx1"/>
              </a:solidFill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24A77EEB-06C1-456E-CC00-C267E63158A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11521" y="2062976"/>
            <a:ext cx="1097433" cy="85560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21F9E40B-D4E4-79FE-C626-9D3B5B3C2473}"/>
              </a:ext>
            </a:extLst>
          </p:cNvPr>
          <p:cNvCxnSpPr>
            <a:cxnSpLocks/>
          </p:cNvCxnSpPr>
          <p:nvPr/>
        </p:nvCxnSpPr>
        <p:spPr>
          <a:xfrm>
            <a:off x="5150496" y="2233446"/>
            <a:ext cx="1534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2FCA71C5-DF69-BB7C-6ACF-F653AF240C0A}"/>
              </a:ext>
            </a:extLst>
          </p:cNvPr>
          <p:cNvCxnSpPr>
            <a:cxnSpLocks/>
          </p:cNvCxnSpPr>
          <p:nvPr/>
        </p:nvCxnSpPr>
        <p:spPr>
          <a:xfrm>
            <a:off x="3819617" y="2233446"/>
            <a:ext cx="1534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21999158-5F45-4595-3C0F-26F426A45713}"/>
              </a:ext>
            </a:extLst>
          </p:cNvPr>
          <p:cNvCxnSpPr>
            <a:cxnSpLocks/>
          </p:cNvCxnSpPr>
          <p:nvPr/>
        </p:nvCxnSpPr>
        <p:spPr>
          <a:xfrm>
            <a:off x="2909695" y="2233446"/>
            <a:ext cx="1534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>
            <a:extLst>
              <a:ext uri="{FF2B5EF4-FFF2-40B4-BE49-F238E27FC236}">
                <a16:creationId xmlns:a16="http://schemas.microsoft.com/office/drawing/2014/main" id="{1A84C152-C3B5-62AB-B967-B3510AFC540D}"/>
              </a:ext>
            </a:extLst>
          </p:cNvPr>
          <p:cNvSpPr/>
          <p:nvPr/>
        </p:nvSpPr>
        <p:spPr>
          <a:xfrm>
            <a:off x="3077057" y="2343970"/>
            <a:ext cx="331522" cy="158355"/>
          </a:xfrm>
          <a:prstGeom prst="rect">
            <a:avLst/>
          </a:prstGeom>
          <a:solidFill>
            <a:srgbClr val="0096FF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400"/>
            <a:r>
              <a:rPr kumimoji="1" lang="en-US" sz="300" b="1" kern="0" dirty="0">
                <a:solidFill>
                  <a:schemeClr val="bg1"/>
                </a:solidFill>
              </a:rPr>
              <a:t>Vanning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1F56BD3-DAB9-7D4E-595B-370726A49C3A}"/>
              </a:ext>
            </a:extLst>
          </p:cNvPr>
          <p:cNvSpPr/>
          <p:nvPr/>
        </p:nvSpPr>
        <p:spPr>
          <a:xfrm>
            <a:off x="5313654" y="2096224"/>
            <a:ext cx="349057" cy="45719"/>
          </a:xfrm>
          <a:prstGeom prst="rect">
            <a:avLst/>
          </a:prstGeom>
          <a:solidFill>
            <a:srgbClr val="F6FB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00" b="1" dirty="0">
                <a:solidFill>
                  <a:schemeClr val="tx1"/>
                </a:solidFill>
              </a:rPr>
              <a:t>Report  Finish Case</a:t>
            </a:r>
            <a:endParaRPr lang="th-TH" sz="200" b="1" dirty="0">
              <a:solidFill>
                <a:schemeClr val="tx1"/>
              </a:solidFill>
            </a:endParaRPr>
          </a:p>
        </p:txBody>
      </p: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26EB0A47-E476-C744-61B3-44FDEC055534}"/>
              </a:ext>
            </a:extLst>
          </p:cNvPr>
          <p:cNvCxnSpPr>
            <a:cxnSpLocks/>
            <a:stCxn id="23" idx="1"/>
            <a:endCxn id="63" idx="3"/>
          </p:cNvCxnSpPr>
          <p:nvPr/>
        </p:nvCxnSpPr>
        <p:spPr>
          <a:xfrm flipH="1">
            <a:off x="3937503" y="3851360"/>
            <a:ext cx="469102" cy="57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281">
            <a:extLst>
              <a:ext uri="{FF2B5EF4-FFF2-40B4-BE49-F238E27FC236}">
                <a16:creationId xmlns:a16="http://schemas.microsoft.com/office/drawing/2014/main" id="{F7141178-20F8-6777-1934-23B6C5705E0B}"/>
              </a:ext>
            </a:extLst>
          </p:cNvPr>
          <p:cNvCxnSpPr>
            <a:cxnSpLocks/>
            <a:stCxn id="29" idx="2"/>
            <a:endCxn id="95" idx="0"/>
          </p:cNvCxnSpPr>
          <p:nvPr/>
        </p:nvCxnSpPr>
        <p:spPr>
          <a:xfrm rot="16200000" flipH="1">
            <a:off x="5754804" y="3024017"/>
            <a:ext cx="418438" cy="207571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" name="Picture 50">
            <a:extLst>
              <a:ext uri="{FF2B5EF4-FFF2-40B4-BE49-F238E27FC236}">
                <a16:creationId xmlns:a16="http://schemas.microsoft.com/office/drawing/2014/main" id="{9E6A376A-1412-8320-B9DF-713015B741F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11521" y="2339096"/>
            <a:ext cx="1097433" cy="561584"/>
          </a:xfrm>
          <a:prstGeom prst="rect">
            <a:avLst/>
          </a:prstGeom>
        </p:spPr>
      </p:pic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959783DC-BACB-AE28-9658-36A3B90BFEA6}"/>
              </a:ext>
            </a:extLst>
          </p:cNvPr>
          <p:cNvCxnSpPr>
            <a:cxnSpLocks/>
            <a:stCxn id="63" idx="2"/>
            <a:endCxn id="84" idx="0"/>
          </p:cNvCxnSpPr>
          <p:nvPr/>
        </p:nvCxnSpPr>
        <p:spPr>
          <a:xfrm rot="5400000">
            <a:off x="3194796" y="4712307"/>
            <a:ext cx="774137" cy="98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Picture 56">
            <a:extLst>
              <a:ext uri="{FF2B5EF4-FFF2-40B4-BE49-F238E27FC236}">
                <a16:creationId xmlns:a16="http://schemas.microsoft.com/office/drawing/2014/main" id="{47FA2EFA-6513-28AE-AC3A-36D5FCC75B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71545" y="3417072"/>
            <a:ext cx="726467" cy="1028675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DD396FEA-1A01-1D7B-AA52-3B5F2F86E3B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21361" y="2069755"/>
            <a:ext cx="390916" cy="56362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92D81139-7AC8-258F-D4A5-DBBBC021455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27205" y="3388490"/>
            <a:ext cx="710298" cy="937239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ED9C8F84-4AAF-B416-3C1E-F5682C70439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798734" y="4717387"/>
            <a:ext cx="1061503" cy="1591277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C58F7495-A414-E36C-DD30-BC5B9A788E3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672054" y="5099866"/>
            <a:ext cx="1818640" cy="813703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0407BD22-294C-2F79-A8FC-317728B587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7081" y="3417639"/>
            <a:ext cx="395487" cy="822308"/>
          </a:xfrm>
          <a:prstGeom prst="rect">
            <a:avLst/>
          </a:prstGeom>
        </p:spPr>
      </p:pic>
      <p:sp>
        <p:nvSpPr>
          <p:cNvPr id="95" name="Rectangle 94">
            <a:extLst>
              <a:ext uri="{FF2B5EF4-FFF2-40B4-BE49-F238E27FC236}">
                <a16:creationId xmlns:a16="http://schemas.microsoft.com/office/drawing/2014/main" id="{E09A562F-8BFD-E8C0-5698-301DE084A507}"/>
              </a:ext>
            </a:extLst>
          </p:cNvPr>
          <p:cNvSpPr/>
          <p:nvPr/>
        </p:nvSpPr>
        <p:spPr>
          <a:xfrm>
            <a:off x="5819414" y="3337022"/>
            <a:ext cx="496789" cy="25015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sz="600" kern="0" dirty="0">
                <a:solidFill>
                  <a:prstClr val="black"/>
                </a:solidFill>
              </a:rPr>
              <a:t>Vanning</a:t>
            </a:r>
          </a:p>
          <a:p>
            <a:pPr algn="ctr" defTabSz="914400"/>
            <a:r>
              <a:rPr kumimoji="1" lang="en-US" sz="600" kern="0" dirty="0">
                <a:solidFill>
                  <a:prstClr val="black"/>
                </a:solidFill>
              </a:rPr>
              <a:t>Dock ID</a:t>
            </a:r>
          </a:p>
        </p:txBody>
      </p:sp>
      <p:cxnSp>
        <p:nvCxnSpPr>
          <p:cNvPr id="97" name="Straight Arrow Connector 96">
            <a:extLst>
              <a:ext uri="{FF2B5EF4-FFF2-40B4-BE49-F238E27FC236}">
                <a16:creationId xmlns:a16="http://schemas.microsoft.com/office/drawing/2014/main" id="{8897BD57-EF11-CBAB-9666-E536D12D2EA8}"/>
              </a:ext>
            </a:extLst>
          </p:cNvPr>
          <p:cNvCxnSpPr>
            <a:cxnSpLocks/>
            <a:stCxn id="87" idx="1"/>
            <a:endCxn id="57" idx="3"/>
          </p:cNvCxnSpPr>
          <p:nvPr/>
        </p:nvCxnSpPr>
        <p:spPr>
          <a:xfrm rot="10800000" flipV="1">
            <a:off x="5198013" y="3828792"/>
            <a:ext cx="689069" cy="102617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Isosceles Triangle 115">
            <a:extLst>
              <a:ext uri="{FF2B5EF4-FFF2-40B4-BE49-F238E27FC236}">
                <a16:creationId xmlns:a16="http://schemas.microsoft.com/office/drawing/2014/main" id="{78102FA5-AEE2-7E9B-DE7B-0B3F77EEE9B2}"/>
              </a:ext>
            </a:extLst>
          </p:cNvPr>
          <p:cNvSpPr/>
          <p:nvPr/>
        </p:nvSpPr>
        <p:spPr>
          <a:xfrm>
            <a:off x="6230117" y="545759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4</a:t>
            </a:r>
          </a:p>
        </p:txBody>
      </p:sp>
      <p:cxnSp>
        <p:nvCxnSpPr>
          <p:cNvPr id="119" name="Straight Arrow Connector 71">
            <a:extLst>
              <a:ext uri="{FF2B5EF4-FFF2-40B4-BE49-F238E27FC236}">
                <a16:creationId xmlns:a16="http://schemas.microsoft.com/office/drawing/2014/main" id="{AFB387C2-E890-0C2F-B90C-0917963CCA97}"/>
              </a:ext>
            </a:extLst>
          </p:cNvPr>
          <p:cNvCxnSpPr>
            <a:cxnSpLocks/>
            <a:stCxn id="26" idx="3"/>
          </p:cNvCxnSpPr>
          <p:nvPr/>
        </p:nvCxnSpPr>
        <p:spPr>
          <a:xfrm flipV="1">
            <a:off x="5497580" y="4297846"/>
            <a:ext cx="669540" cy="3612170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49712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17</a:t>
            </a:fld>
            <a:endParaRPr kumimoji="1" lang="ja-JP" altLang="en-US" dirty="0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955B3EEA-D4AA-44A8-9AE7-AEB795E8A820}"/>
              </a:ext>
            </a:extLst>
          </p:cNvPr>
          <p:cNvSpPr txBox="1"/>
          <p:nvPr/>
        </p:nvSpPr>
        <p:spPr>
          <a:xfrm>
            <a:off x="406400" y="1025912"/>
            <a:ext cx="61170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5-1. Handy terminal screen image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B4689520-7B62-46A7-AC05-C91832D1A65D}"/>
              </a:ext>
            </a:extLst>
          </p:cNvPr>
          <p:cNvSpPr txBox="1"/>
          <p:nvPr/>
        </p:nvSpPr>
        <p:spPr>
          <a:xfrm>
            <a:off x="334539" y="1266748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Handy terminal function / screen image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400" y="1528358"/>
            <a:ext cx="6117062" cy="765303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pic>
        <p:nvPicPr>
          <p:cNvPr id="25" name="図 1">
            <a:extLst>
              <a:ext uri="{FF2B5EF4-FFF2-40B4-BE49-F238E27FC236}">
                <a16:creationId xmlns:a16="http://schemas.microsoft.com/office/drawing/2014/main" id="{CA242E63-C24F-40BB-B203-1893923FB9E5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18" y="1821753"/>
            <a:ext cx="1743306" cy="2217798"/>
          </a:xfrm>
          <a:prstGeom prst="rect">
            <a:avLst/>
          </a:prstGeom>
        </p:spPr>
      </p:pic>
      <p:pic>
        <p:nvPicPr>
          <p:cNvPr id="26" name="รูปภาพ 3">
            <a:extLst>
              <a:ext uri="{FF2B5EF4-FFF2-40B4-BE49-F238E27FC236}">
                <a16:creationId xmlns:a16="http://schemas.microsoft.com/office/drawing/2014/main" id="{98988BDE-EB55-4467-8109-7814981983D4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284" y="1820770"/>
            <a:ext cx="1716979" cy="2217799"/>
          </a:xfrm>
          <a:prstGeom prst="rect">
            <a:avLst/>
          </a:prstGeom>
        </p:spPr>
      </p:pic>
      <p:pic>
        <p:nvPicPr>
          <p:cNvPr id="27" name="図 8">
            <a:extLst>
              <a:ext uri="{FF2B5EF4-FFF2-40B4-BE49-F238E27FC236}">
                <a16:creationId xmlns:a16="http://schemas.microsoft.com/office/drawing/2014/main" id="{B3442E2E-768D-4FE5-9D5B-D102BFE136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2758" y="2286123"/>
            <a:ext cx="1303133" cy="1746518"/>
          </a:xfrm>
          <a:prstGeom prst="rect">
            <a:avLst/>
          </a:prstGeom>
        </p:spPr>
      </p:pic>
      <p:pic>
        <p:nvPicPr>
          <p:cNvPr id="36" name="図 72">
            <a:extLst>
              <a:ext uri="{FF2B5EF4-FFF2-40B4-BE49-F238E27FC236}">
                <a16:creationId xmlns:a16="http://schemas.microsoft.com/office/drawing/2014/main" id="{6F0C99A5-9509-4BE2-B3B5-A3F978DFEB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38032" y="1941847"/>
            <a:ext cx="1182132" cy="177846"/>
          </a:xfrm>
          <a:prstGeom prst="rect">
            <a:avLst/>
          </a:prstGeom>
        </p:spPr>
      </p:pic>
      <p:sp>
        <p:nvSpPr>
          <p:cNvPr id="37" name="テキスト ボックス 73">
            <a:extLst>
              <a:ext uri="{FF2B5EF4-FFF2-40B4-BE49-F238E27FC236}">
                <a16:creationId xmlns:a16="http://schemas.microsoft.com/office/drawing/2014/main" id="{FF9BBC47-8317-4E2E-944D-772FF43E7E8F}"/>
              </a:ext>
            </a:extLst>
          </p:cNvPr>
          <p:cNvSpPr txBox="1"/>
          <p:nvPr/>
        </p:nvSpPr>
        <p:spPr>
          <a:xfrm>
            <a:off x="2590284" y="1909984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Main Menu</a:t>
            </a:r>
            <a:endParaRPr kumimoji="1" lang="ja-JP" altLang="en-US" sz="8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39" name="図 87">
            <a:extLst>
              <a:ext uri="{FF2B5EF4-FFF2-40B4-BE49-F238E27FC236}">
                <a16:creationId xmlns:a16="http://schemas.microsoft.com/office/drawing/2014/main" id="{78FADA72-524C-4A99-AE93-9FF8C1B22B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3910" y="2141814"/>
            <a:ext cx="642805" cy="158497"/>
          </a:xfrm>
          <a:prstGeom prst="rect">
            <a:avLst/>
          </a:prstGeom>
        </p:spPr>
      </p:pic>
      <p:pic>
        <p:nvPicPr>
          <p:cNvPr id="41" name="図 47">
            <a:extLst>
              <a:ext uri="{FF2B5EF4-FFF2-40B4-BE49-F238E27FC236}">
                <a16:creationId xmlns:a16="http://schemas.microsoft.com/office/drawing/2014/main" id="{B086F18D-583E-4D11-83AD-C9D8A8C492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32369" y="2141814"/>
            <a:ext cx="558985" cy="152060"/>
          </a:xfrm>
          <a:prstGeom prst="rect">
            <a:avLst/>
          </a:prstGeom>
        </p:spPr>
      </p:pic>
      <p:sp>
        <p:nvSpPr>
          <p:cNvPr id="114" name="テキスト ボックス 113">
            <a:extLst>
              <a:ext uri="{FF2B5EF4-FFF2-40B4-BE49-F238E27FC236}">
                <a16:creationId xmlns:a16="http://schemas.microsoft.com/office/drawing/2014/main" id="{00471CC7-B0BC-4548-98D0-B0DDB8A7B154}"/>
              </a:ext>
            </a:extLst>
          </p:cNvPr>
          <p:cNvSpPr txBox="1"/>
          <p:nvPr/>
        </p:nvSpPr>
        <p:spPr>
          <a:xfrm>
            <a:off x="575754" y="1553672"/>
            <a:ext cx="17064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1.User Login</a:t>
            </a:r>
            <a:endParaRPr kumimoji="1" lang="ja-JP" altLang="en-US" sz="1100" dirty="0"/>
          </a:p>
        </p:txBody>
      </p:sp>
      <p:sp>
        <p:nvSpPr>
          <p:cNvPr id="115" name="テキスト ボックス 114">
            <a:extLst>
              <a:ext uri="{FF2B5EF4-FFF2-40B4-BE49-F238E27FC236}">
                <a16:creationId xmlns:a16="http://schemas.microsoft.com/office/drawing/2014/main" id="{940705FD-7D5E-4497-8380-E4789CAFFE61}"/>
              </a:ext>
            </a:extLst>
          </p:cNvPr>
          <p:cNvSpPr txBox="1"/>
          <p:nvPr/>
        </p:nvSpPr>
        <p:spPr>
          <a:xfrm>
            <a:off x="2592643" y="1554021"/>
            <a:ext cx="17064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2.1.Main Menu</a:t>
            </a:r>
            <a:endParaRPr kumimoji="1" lang="ja-JP" altLang="en-US" sz="1100" dirty="0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8507BB7E-64DD-4F9C-9D4D-C5B586B2954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9795" y="2812880"/>
            <a:ext cx="1375241" cy="979017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1E4B7D1A-9A36-4A25-91DA-0325C2903D6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7410" y="2194590"/>
            <a:ext cx="1531558" cy="1174260"/>
          </a:xfrm>
          <a:prstGeom prst="rect">
            <a:avLst/>
          </a:prstGeom>
        </p:spPr>
      </p:pic>
      <p:pic>
        <p:nvPicPr>
          <p:cNvPr id="122" name="図 121">
            <a:extLst>
              <a:ext uri="{FF2B5EF4-FFF2-40B4-BE49-F238E27FC236}">
                <a16:creationId xmlns:a16="http://schemas.microsoft.com/office/drawing/2014/main" id="{1801E62D-231D-4030-9B6B-E3EBEF4E29A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5605" y="2858127"/>
            <a:ext cx="943834" cy="213264"/>
          </a:xfrm>
          <a:prstGeom prst="rect">
            <a:avLst/>
          </a:prstGeom>
        </p:spPr>
      </p:pic>
      <p:sp>
        <p:nvSpPr>
          <p:cNvPr id="121" name="テキスト ボックス 14">
            <a:extLst>
              <a:ext uri="{FF2B5EF4-FFF2-40B4-BE49-F238E27FC236}">
                <a16:creationId xmlns:a16="http://schemas.microsoft.com/office/drawing/2014/main" id="{B118ED7C-6F99-4088-AD4D-9121AB072C5A}"/>
              </a:ext>
            </a:extLst>
          </p:cNvPr>
          <p:cNvSpPr txBox="1"/>
          <p:nvPr/>
        </p:nvSpPr>
        <p:spPr>
          <a:xfrm>
            <a:off x="588889" y="2726131"/>
            <a:ext cx="143310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Table ID</a:t>
            </a:r>
            <a:endParaRPr kumimoji="1" lang="ja-JP" altLang="en-US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56" name="テキスト ボックス 255">
            <a:extLst>
              <a:ext uri="{FF2B5EF4-FFF2-40B4-BE49-F238E27FC236}">
                <a16:creationId xmlns:a16="http://schemas.microsoft.com/office/drawing/2014/main" id="{B3A6DF0F-52AA-4BAD-8A74-7A25F7A0AD80}"/>
              </a:ext>
            </a:extLst>
          </p:cNvPr>
          <p:cNvSpPr txBox="1"/>
          <p:nvPr/>
        </p:nvSpPr>
        <p:spPr>
          <a:xfrm>
            <a:off x="4568139" y="4117800"/>
            <a:ext cx="17064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5. Inner Items display</a:t>
            </a:r>
            <a:endParaRPr kumimoji="1" lang="ja-JP" altLang="en-US" sz="1100" dirty="0"/>
          </a:p>
        </p:txBody>
      </p:sp>
      <p:sp>
        <p:nvSpPr>
          <p:cNvPr id="257" name="テキスト ボックス 256">
            <a:extLst>
              <a:ext uri="{FF2B5EF4-FFF2-40B4-BE49-F238E27FC236}">
                <a16:creationId xmlns:a16="http://schemas.microsoft.com/office/drawing/2014/main" id="{06572F01-4F62-4081-99A4-0BA38CCC9D43}"/>
              </a:ext>
            </a:extLst>
          </p:cNvPr>
          <p:cNvSpPr txBox="1"/>
          <p:nvPr/>
        </p:nvSpPr>
        <p:spPr>
          <a:xfrm>
            <a:off x="531575" y="6611120"/>
            <a:ext cx="17064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6. Inner Finished</a:t>
            </a:r>
            <a:endParaRPr kumimoji="1" lang="ja-JP" altLang="en-US" sz="1100" dirty="0"/>
          </a:p>
        </p:txBody>
      </p:sp>
      <p:sp>
        <p:nvSpPr>
          <p:cNvPr id="269" name="テキスト ボックス 268">
            <a:extLst>
              <a:ext uri="{FF2B5EF4-FFF2-40B4-BE49-F238E27FC236}">
                <a16:creationId xmlns:a16="http://schemas.microsoft.com/office/drawing/2014/main" id="{55CED57A-A4FD-4E3D-BDF2-2E97F90CBF15}"/>
              </a:ext>
            </a:extLst>
          </p:cNvPr>
          <p:cNvSpPr txBox="1"/>
          <p:nvPr/>
        </p:nvSpPr>
        <p:spPr>
          <a:xfrm>
            <a:off x="397230" y="4127915"/>
            <a:ext cx="20300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3.Inner Packing area</a:t>
            </a:r>
            <a:endParaRPr kumimoji="1" lang="ja-JP" altLang="en-US" sz="1100" dirty="0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24339F28-1A55-4B1A-8095-9890B190452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9921" y="2912769"/>
            <a:ext cx="1317401" cy="264528"/>
          </a:xfrm>
          <a:prstGeom prst="rect">
            <a:avLst/>
          </a:prstGeom>
        </p:spPr>
      </p:pic>
      <p:pic>
        <p:nvPicPr>
          <p:cNvPr id="130" name="図 129">
            <a:extLst>
              <a:ext uri="{FF2B5EF4-FFF2-40B4-BE49-F238E27FC236}">
                <a16:creationId xmlns:a16="http://schemas.microsoft.com/office/drawing/2014/main" id="{A1B28E9B-6871-4831-9DB3-A23AD6C10B4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60192" y="2865121"/>
            <a:ext cx="177505" cy="257033"/>
          </a:xfrm>
          <a:prstGeom prst="rect">
            <a:avLst/>
          </a:prstGeom>
        </p:spPr>
      </p:pic>
      <p:sp>
        <p:nvSpPr>
          <p:cNvPr id="132" name="テキスト ボックス 14">
            <a:extLst>
              <a:ext uri="{FF2B5EF4-FFF2-40B4-BE49-F238E27FC236}">
                <a16:creationId xmlns:a16="http://schemas.microsoft.com/office/drawing/2014/main" id="{4315BBD7-D7AE-44E8-A282-633DCE86C8EB}"/>
              </a:ext>
            </a:extLst>
          </p:cNvPr>
          <p:cNvSpPr txBox="1"/>
          <p:nvPr/>
        </p:nvSpPr>
        <p:spPr>
          <a:xfrm>
            <a:off x="575296" y="2224172"/>
            <a:ext cx="143310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User code</a:t>
            </a:r>
            <a:endParaRPr kumimoji="1" lang="ja-JP" altLang="en-US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39" name="รูปภาพ 3">
            <a:extLst>
              <a:ext uri="{FF2B5EF4-FFF2-40B4-BE49-F238E27FC236}">
                <a16:creationId xmlns:a16="http://schemas.microsoft.com/office/drawing/2014/main" id="{22B687FA-C29B-4FCE-BD02-8B2869F9E1A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296" y="4393695"/>
            <a:ext cx="1716979" cy="2217799"/>
          </a:xfrm>
          <a:prstGeom prst="rect">
            <a:avLst/>
          </a:prstGeom>
        </p:spPr>
      </p:pic>
      <p:pic>
        <p:nvPicPr>
          <p:cNvPr id="145" name="図 119">
            <a:extLst>
              <a:ext uri="{FF2B5EF4-FFF2-40B4-BE49-F238E27FC236}">
                <a16:creationId xmlns:a16="http://schemas.microsoft.com/office/drawing/2014/main" id="{87EE9277-3C35-4559-A716-256D810CFC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2043" y="4513799"/>
            <a:ext cx="1182132" cy="177846"/>
          </a:xfrm>
          <a:prstGeom prst="rect">
            <a:avLst/>
          </a:prstGeom>
        </p:spPr>
      </p:pic>
      <p:sp>
        <p:nvSpPr>
          <p:cNvPr id="146" name="テキスト ボックス 120">
            <a:extLst>
              <a:ext uri="{FF2B5EF4-FFF2-40B4-BE49-F238E27FC236}">
                <a16:creationId xmlns:a16="http://schemas.microsoft.com/office/drawing/2014/main" id="{E4D4B438-40F6-4B5D-B9E8-7C3FD050AA33}"/>
              </a:ext>
            </a:extLst>
          </p:cNvPr>
          <p:cNvSpPr txBox="1"/>
          <p:nvPr/>
        </p:nvSpPr>
        <p:spPr>
          <a:xfrm>
            <a:off x="574295" y="4481936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Inner Packing area</a:t>
            </a:r>
          </a:p>
        </p:txBody>
      </p:sp>
      <p:pic>
        <p:nvPicPr>
          <p:cNvPr id="148" name="図 124">
            <a:extLst>
              <a:ext uri="{FF2B5EF4-FFF2-40B4-BE49-F238E27FC236}">
                <a16:creationId xmlns:a16="http://schemas.microsoft.com/office/drawing/2014/main" id="{EB10B4E7-C7AD-43E1-94A9-92C59ACA15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9899" y="4729243"/>
            <a:ext cx="1492073" cy="1579717"/>
          </a:xfrm>
          <a:prstGeom prst="rect">
            <a:avLst/>
          </a:prstGeom>
        </p:spPr>
      </p:pic>
      <p:pic>
        <p:nvPicPr>
          <p:cNvPr id="164" name="図 124">
            <a:extLst>
              <a:ext uri="{FF2B5EF4-FFF2-40B4-BE49-F238E27FC236}">
                <a16:creationId xmlns:a16="http://schemas.microsoft.com/office/drawing/2014/main" id="{BC519FD8-C0C2-400C-B6D4-BE8D49948E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534" y="4863240"/>
            <a:ext cx="1492073" cy="241737"/>
          </a:xfrm>
          <a:prstGeom prst="rect">
            <a:avLst/>
          </a:prstGeom>
        </p:spPr>
      </p:pic>
      <p:sp>
        <p:nvSpPr>
          <p:cNvPr id="165" name="テキスト ボックス 135">
            <a:extLst>
              <a:ext uri="{FF2B5EF4-FFF2-40B4-BE49-F238E27FC236}">
                <a16:creationId xmlns:a16="http://schemas.microsoft.com/office/drawing/2014/main" id="{92DB6A03-EB20-4E59-AEA4-FE8A24316EF6}"/>
              </a:ext>
            </a:extLst>
          </p:cNvPr>
          <p:cNvSpPr txBox="1"/>
          <p:nvPr/>
        </p:nvSpPr>
        <p:spPr>
          <a:xfrm>
            <a:off x="591765" y="4887094"/>
            <a:ext cx="8559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PC No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76" name="テキスト ボックス 135">
            <a:extLst>
              <a:ext uri="{FF2B5EF4-FFF2-40B4-BE49-F238E27FC236}">
                <a16:creationId xmlns:a16="http://schemas.microsoft.com/office/drawing/2014/main" id="{09FB2A40-BECF-46A1-BCA2-876D984B25DD}"/>
              </a:ext>
            </a:extLst>
          </p:cNvPr>
          <p:cNvSpPr txBox="1"/>
          <p:nvPr/>
        </p:nvSpPr>
        <p:spPr>
          <a:xfrm>
            <a:off x="599714" y="5319790"/>
            <a:ext cx="7576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Color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98" name="テキスト ボックス 135">
            <a:extLst>
              <a:ext uri="{FF2B5EF4-FFF2-40B4-BE49-F238E27FC236}">
                <a16:creationId xmlns:a16="http://schemas.microsoft.com/office/drawing/2014/main" id="{BE08978D-57FD-47AD-9D56-46DC2B308543}"/>
              </a:ext>
            </a:extLst>
          </p:cNvPr>
          <p:cNvSpPr txBox="1"/>
          <p:nvPr/>
        </p:nvSpPr>
        <p:spPr>
          <a:xfrm>
            <a:off x="532163" y="4694597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5" name="テキスト ボックス 135">
            <a:extLst>
              <a:ext uri="{FF2B5EF4-FFF2-40B4-BE49-F238E27FC236}">
                <a16:creationId xmlns:a16="http://schemas.microsoft.com/office/drawing/2014/main" id="{457312A6-4C4B-41D5-957F-E92A116A044B}"/>
              </a:ext>
            </a:extLst>
          </p:cNvPr>
          <p:cNvSpPr txBox="1"/>
          <p:nvPr/>
        </p:nvSpPr>
        <p:spPr>
          <a:xfrm>
            <a:off x="1491659" y="5311000"/>
            <a:ext cx="340995" cy="21544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Qty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07" name="テキスト ボックス 135">
            <a:extLst>
              <a:ext uri="{FF2B5EF4-FFF2-40B4-BE49-F238E27FC236}">
                <a16:creationId xmlns:a16="http://schemas.microsoft.com/office/drawing/2014/main" id="{653FF612-4FE8-4103-A3DF-6B1D6268811E}"/>
              </a:ext>
            </a:extLst>
          </p:cNvPr>
          <p:cNvSpPr txBox="1"/>
          <p:nvPr/>
        </p:nvSpPr>
        <p:spPr>
          <a:xfrm>
            <a:off x="599714" y="5103179"/>
            <a:ext cx="9791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Parts no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95" name="図 194">
            <a:extLst>
              <a:ext uri="{FF2B5EF4-FFF2-40B4-BE49-F238E27FC236}">
                <a16:creationId xmlns:a16="http://schemas.microsoft.com/office/drawing/2014/main" id="{A21A59E6-F2D0-431A-88C3-48B0F2A8A63F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7596" b="3166"/>
          <a:stretch/>
        </p:blipFill>
        <p:spPr>
          <a:xfrm>
            <a:off x="872183" y="3697452"/>
            <a:ext cx="1107340" cy="236804"/>
          </a:xfrm>
          <a:prstGeom prst="rect">
            <a:avLst/>
          </a:prstGeom>
        </p:spPr>
      </p:pic>
      <p:pic>
        <p:nvPicPr>
          <p:cNvPr id="196" name="図 45">
            <a:extLst>
              <a:ext uri="{FF2B5EF4-FFF2-40B4-BE49-F238E27FC236}">
                <a16:creationId xmlns:a16="http://schemas.microsoft.com/office/drawing/2014/main" id="{11F6B71F-4FA8-4B53-9712-4BE5E2C2F61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55966" y="3756665"/>
            <a:ext cx="782660" cy="112788"/>
          </a:xfrm>
          <a:prstGeom prst="rect">
            <a:avLst/>
          </a:prstGeom>
        </p:spPr>
      </p:pic>
      <p:sp>
        <p:nvSpPr>
          <p:cNvPr id="197" name="テキスト ボックス 51">
            <a:extLst>
              <a:ext uri="{FF2B5EF4-FFF2-40B4-BE49-F238E27FC236}">
                <a16:creationId xmlns:a16="http://schemas.microsoft.com/office/drawing/2014/main" id="{763AB3E0-DF11-49C9-B05B-7DEBF2CA63DA}"/>
              </a:ext>
            </a:extLst>
          </p:cNvPr>
          <p:cNvSpPr txBox="1"/>
          <p:nvPr/>
        </p:nvSpPr>
        <p:spPr>
          <a:xfrm>
            <a:off x="845350" y="3698174"/>
            <a:ext cx="11821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Login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43" name="正方形/長方形 142">
            <a:extLst>
              <a:ext uri="{FF2B5EF4-FFF2-40B4-BE49-F238E27FC236}">
                <a16:creationId xmlns:a16="http://schemas.microsoft.com/office/drawing/2014/main" id="{43FEE931-C2B7-4B4D-8B22-B205A9E9D0A0}"/>
              </a:ext>
            </a:extLst>
          </p:cNvPr>
          <p:cNvSpPr/>
          <p:nvPr/>
        </p:nvSpPr>
        <p:spPr>
          <a:xfrm>
            <a:off x="1176017" y="4915158"/>
            <a:ext cx="1060390" cy="16847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144" name="正方形/長方形 143">
            <a:extLst>
              <a:ext uri="{FF2B5EF4-FFF2-40B4-BE49-F238E27FC236}">
                <a16:creationId xmlns:a16="http://schemas.microsoft.com/office/drawing/2014/main" id="{4E9FBFDF-FC61-4461-A2B7-94106A194B9C}"/>
              </a:ext>
            </a:extLst>
          </p:cNvPr>
          <p:cNvSpPr/>
          <p:nvPr/>
        </p:nvSpPr>
        <p:spPr>
          <a:xfrm>
            <a:off x="1174509" y="5130364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172" name="テキスト ボックス 285">
            <a:extLst>
              <a:ext uri="{FF2B5EF4-FFF2-40B4-BE49-F238E27FC236}">
                <a16:creationId xmlns:a16="http://schemas.microsoft.com/office/drawing/2014/main" id="{C2A2D753-570A-4F59-9C29-03FCFB3BD7FB}"/>
              </a:ext>
            </a:extLst>
          </p:cNvPr>
          <p:cNvSpPr txBox="1"/>
          <p:nvPr/>
        </p:nvSpPr>
        <p:spPr>
          <a:xfrm>
            <a:off x="1207639" y="4893213"/>
            <a:ext cx="1009952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37A-33S-5122-01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75" name="テキスト ボックス 285">
            <a:extLst>
              <a:ext uri="{FF2B5EF4-FFF2-40B4-BE49-F238E27FC236}">
                <a16:creationId xmlns:a16="http://schemas.microsoft.com/office/drawing/2014/main" id="{118193B3-A31D-4F30-9D90-43B25D3AA61E}"/>
              </a:ext>
            </a:extLst>
          </p:cNvPr>
          <p:cNvSpPr txBox="1"/>
          <p:nvPr/>
        </p:nvSpPr>
        <p:spPr>
          <a:xfrm>
            <a:off x="1218862" y="5119668"/>
            <a:ext cx="103141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63240-T00-T000-H01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62AA427B-5DEC-83AF-71EC-3952F8ADA9B7}"/>
              </a:ext>
            </a:extLst>
          </p:cNvPr>
          <p:cNvSpPr/>
          <p:nvPr/>
        </p:nvSpPr>
        <p:spPr>
          <a:xfrm>
            <a:off x="1174510" y="5354260"/>
            <a:ext cx="359954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19" name="テキスト ボックス 285">
            <a:extLst>
              <a:ext uri="{FF2B5EF4-FFF2-40B4-BE49-F238E27FC236}">
                <a16:creationId xmlns:a16="http://schemas.microsoft.com/office/drawing/2014/main" id="{C6869BBF-1D50-94E6-B74D-31542E23C1BE}"/>
              </a:ext>
            </a:extLst>
          </p:cNvPr>
          <p:cNvSpPr txBox="1"/>
          <p:nvPr/>
        </p:nvSpPr>
        <p:spPr>
          <a:xfrm>
            <a:off x="1218862" y="5343564"/>
            <a:ext cx="35995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-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0" name="テキスト ボックス 135">
            <a:extLst>
              <a:ext uri="{FF2B5EF4-FFF2-40B4-BE49-F238E27FC236}">
                <a16:creationId xmlns:a16="http://schemas.microsoft.com/office/drawing/2014/main" id="{EF9CFD1F-7CB6-BC5A-7460-09C288874EFE}"/>
              </a:ext>
            </a:extLst>
          </p:cNvPr>
          <p:cNvSpPr txBox="1"/>
          <p:nvPr/>
        </p:nvSpPr>
        <p:spPr>
          <a:xfrm>
            <a:off x="599403" y="5545157"/>
            <a:ext cx="7576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Control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F2A34847-F81C-901B-21B7-EA9BADEF7989}"/>
              </a:ext>
            </a:extLst>
          </p:cNvPr>
          <p:cNvSpPr/>
          <p:nvPr/>
        </p:nvSpPr>
        <p:spPr>
          <a:xfrm>
            <a:off x="1174198" y="5579627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312F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051A9492-8A72-3924-5F10-950B5FC6FFB2}"/>
              </a:ext>
            </a:extLst>
          </p:cNvPr>
          <p:cNvSpPr/>
          <p:nvPr/>
        </p:nvSpPr>
        <p:spPr>
          <a:xfrm>
            <a:off x="1866690" y="5351685"/>
            <a:ext cx="356004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30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C39DCFAB-41C4-16EA-7741-C001CCD6EB9E}"/>
              </a:ext>
            </a:extLst>
          </p:cNvPr>
          <p:cNvSpPr txBox="1"/>
          <p:nvPr/>
        </p:nvSpPr>
        <p:spPr>
          <a:xfrm>
            <a:off x="2605712" y="4123745"/>
            <a:ext cx="17064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4.Inner Q-Point Check</a:t>
            </a:r>
            <a:endParaRPr kumimoji="1" lang="ja-JP" altLang="en-US" sz="1100" dirty="0"/>
          </a:p>
        </p:txBody>
      </p:sp>
      <p:pic>
        <p:nvPicPr>
          <p:cNvPr id="30" name="รูปภาพ 3">
            <a:extLst>
              <a:ext uri="{FF2B5EF4-FFF2-40B4-BE49-F238E27FC236}">
                <a16:creationId xmlns:a16="http://schemas.microsoft.com/office/drawing/2014/main" id="{5DB217BD-58CD-75BF-8752-D532DDA9C55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0378" y="4389525"/>
            <a:ext cx="1716979" cy="2217799"/>
          </a:xfrm>
          <a:prstGeom prst="rect">
            <a:avLst/>
          </a:prstGeom>
        </p:spPr>
      </p:pic>
      <p:pic>
        <p:nvPicPr>
          <p:cNvPr id="33" name="図 119">
            <a:extLst>
              <a:ext uri="{FF2B5EF4-FFF2-40B4-BE49-F238E27FC236}">
                <a16:creationId xmlns:a16="http://schemas.microsoft.com/office/drawing/2014/main" id="{8CBEAD82-9B97-B090-371B-930DE78D3B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78125" y="4509629"/>
            <a:ext cx="1182132" cy="177846"/>
          </a:xfrm>
          <a:prstGeom prst="rect">
            <a:avLst/>
          </a:prstGeom>
        </p:spPr>
      </p:pic>
      <p:sp>
        <p:nvSpPr>
          <p:cNvPr id="34" name="テキスト ボックス 120">
            <a:extLst>
              <a:ext uri="{FF2B5EF4-FFF2-40B4-BE49-F238E27FC236}">
                <a16:creationId xmlns:a16="http://schemas.microsoft.com/office/drawing/2014/main" id="{F36771B4-83B3-73CE-DB1C-FC1F7978BDA3}"/>
              </a:ext>
            </a:extLst>
          </p:cNvPr>
          <p:cNvSpPr txBox="1"/>
          <p:nvPr/>
        </p:nvSpPr>
        <p:spPr>
          <a:xfrm>
            <a:off x="2630377" y="4477766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Inner Packing area</a:t>
            </a:r>
          </a:p>
        </p:txBody>
      </p:sp>
      <p:pic>
        <p:nvPicPr>
          <p:cNvPr id="42" name="図 124">
            <a:extLst>
              <a:ext uri="{FF2B5EF4-FFF2-40B4-BE49-F238E27FC236}">
                <a16:creationId xmlns:a16="http://schemas.microsoft.com/office/drawing/2014/main" id="{BAA69BBE-3472-A770-6281-B9E4D0BAAA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35981" y="4725073"/>
            <a:ext cx="1492073" cy="1579717"/>
          </a:xfrm>
          <a:prstGeom prst="rect">
            <a:avLst/>
          </a:prstGeom>
        </p:spPr>
      </p:pic>
      <p:sp>
        <p:nvSpPr>
          <p:cNvPr id="43" name="テキスト ボックス 127">
            <a:extLst>
              <a:ext uri="{FF2B5EF4-FFF2-40B4-BE49-F238E27FC236}">
                <a16:creationId xmlns:a16="http://schemas.microsoft.com/office/drawing/2014/main" id="{1E2D655E-8355-D030-02B5-4EF10DC95121}"/>
              </a:ext>
            </a:extLst>
          </p:cNvPr>
          <p:cNvSpPr txBox="1"/>
          <p:nvPr/>
        </p:nvSpPr>
        <p:spPr>
          <a:xfrm>
            <a:off x="2695767" y="6333203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5" name="図 44">
            <a:extLst>
              <a:ext uri="{FF2B5EF4-FFF2-40B4-BE49-F238E27FC236}">
                <a16:creationId xmlns:a16="http://schemas.microsoft.com/office/drawing/2014/main" id="{57D01761-4C3D-1577-E4B2-D06CA61E1643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7596" b="3166"/>
          <a:stretch/>
        </p:blipFill>
        <p:spPr>
          <a:xfrm>
            <a:off x="2684712" y="6346080"/>
            <a:ext cx="369329" cy="250725"/>
          </a:xfrm>
          <a:prstGeom prst="rect">
            <a:avLst/>
          </a:prstGeom>
        </p:spPr>
      </p:pic>
      <p:sp>
        <p:nvSpPr>
          <p:cNvPr id="49" name="テキスト ボックス 135">
            <a:extLst>
              <a:ext uri="{FF2B5EF4-FFF2-40B4-BE49-F238E27FC236}">
                <a16:creationId xmlns:a16="http://schemas.microsoft.com/office/drawing/2014/main" id="{7876B012-F784-3FBD-A44D-356847BAB2AE}"/>
              </a:ext>
            </a:extLst>
          </p:cNvPr>
          <p:cNvSpPr txBox="1"/>
          <p:nvPr/>
        </p:nvSpPr>
        <p:spPr>
          <a:xfrm>
            <a:off x="2588245" y="4690427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50" name="図 49">
            <a:extLst>
              <a:ext uri="{FF2B5EF4-FFF2-40B4-BE49-F238E27FC236}">
                <a16:creationId xmlns:a16="http://schemas.microsoft.com/office/drawing/2014/main" id="{26864EAB-DD9F-2BF4-4F4E-93943A82ECE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729201" y="6384220"/>
            <a:ext cx="266258" cy="135957"/>
          </a:xfrm>
          <a:prstGeom prst="rect">
            <a:avLst/>
          </a:prstGeom>
        </p:spPr>
      </p:pic>
      <p:sp>
        <p:nvSpPr>
          <p:cNvPr id="51" name="テキスト ボックス 285">
            <a:extLst>
              <a:ext uri="{FF2B5EF4-FFF2-40B4-BE49-F238E27FC236}">
                <a16:creationId xmlns:a16="http://schemas.microsoft.com/office/drawing/2014/main" id="{0C1E474A-3713-F26A-9E73-70CE8008EA9E}"/>
              </a:ext>
            </a:extLst>
          </p:cNvPr>
          <p:cNvSpPr txBox="1"/>
          <p:nvPr/>
        </p:nvSpPr>
        <p:spPr>
          <a:xfrm>
            <a:off x="2618374" y="6340431"/>
            <a:ext cx="513059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Main 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 </a:t>
            </a:r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[P1]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40" name="テキスト ボックス 127">
            <a:extLst>
              <a:ext uri="{FF2B5EF4-FFF2-40B4-BE49-F238E27FC236}">
                <a16:creationId xmlns:a16="http://schemas.microsoft.com/office/drawing/2014/main" id="{FDD5FE95-1DD7-4F1C-9C58-D9685A352159}"/>
              </a:ext>
            </a:extLst>
          </p:cNvPr>
          <p:cNvSpPr txBox="1"/>
          <p:nvPr/>
        </p:nvSpPr>
        <p:spPr>
          <a:xfrm>
            <a:off x="3887336" y="6333889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341" name="図 340">
            <a:extLst>
              <a:ext uri="{FF2B5EF4-FFF2-40B4-BE49-F238E27FC236}">
                <a16:creationId xmlns:a16="http://schemas.microsoft.com/office/drawing/2014/main" id="{7480B6C6-13F1-42C6-AFD5-BBFB5FCF7688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7596" b="3166"/>
          <a:stretch/>
        </p:blipFill>
        <p:spPr>
          <a:xfrm>
            <a:off x="3876281" y="6346766"/>
            <a:ext cx="369329" cy="250725"/>
          </a:xfrm>
          <a:prstGeom prst="rect">
            <a:avLst/>
          </a:prstGeom>
        </p:spPr>
      </p:pic>
      <p:pic>
        <p:nvPicPr>
          <p:cNvPr id="342" name="図 341">
            <a:extLst>
              <a:ext uri="{FF2B5EF4-FFF2-40B4-BE49-F238E27FC236}">
                <a16:creationId xmlns:a16="http://schemas.microsoft.com/office/drawing/2014/main" id="{6CCF4668-CF18-4107-9725-CDF495EE9B6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920770" y="6384906"/>
            <a:ext cx="266258" cy="135957"/>
          </a:xfrm>
          <a:prstGeom prst="rect">
            <a:avLst/>
          </a:prstGeom>
        </p:spPr>
      </p:pic>
      <p:sp>
        <p:nvSpPr>
          <p:cNvPr id="343" name="テキスト ボックス 285">
            <a:extLst>
              <a:ext uri="{FF2B5EF4-FFF2-40B4-BE49-F238E27FC236}">
                <a16:creationId xmlns:a16="http://schemas.microsoft.com/office/drawing/2014/main" id="{87175823-06DC-4675-AF36-462AE3F6BB88}"/>
              </a:ext>
            </a:extLst>
          </p:cNvPr>
          <p:cNvSpPr txBox="1"/>
          <p:nvPr/>
        </p:nvSpPr>
        <p:spPr>
          <a:xfrm>
            <a:off x="3809943" y="6341117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NG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[P4]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345" name="図 344">
            <a:extLst>
              <a:ext uri="{FF2B5EF4-FFF2-40B4-BE49-F238E27FC236}">
                <a16:creationId xmlns:a16="http://schemas.microsoft.com/office/drawing/2014/main" id="{7241745C-8C03-47D2-ACF2-49DAA7FA723F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7596" b="3166"/>
          <a:stretch/>
        </p:blipFill>
        <p:spPr>
          <a:xfrm>
            <a:off x="2764263" y="5508073"/>
            <a:ext cx="183806" cy="250725"/>
          </a:xfrm>
          <a:prstGeom prst="rect">
            <a:avLst/>
          </a:prstGeom>
        </p:spPr>
      </p:pic>
      <p:pic>
        <p:nvPicPr>
          <p:cNvPr id="346" name="図 345">
            <a:extLst>
              <a:ext uri="{FF2B5EF4-FFF2-40B4-BE49-F238E27FC236}">
                <a16:creationId xmlns:a16="http://schemas.microsoft.com/office/drawing/2014/main" id="{3DA89248-A653-44E1-A41F-0EC4A834FB9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808751" y="5546213"/>
            <a:ext cx="112166" cy="135957"/>
          </a:xfrm>
          <a:prstGeom prst="rect">
            <a:avLst/>
          </a:prstGeom>
        </p:spPr>
      </p:pic>
      <p:sp>
        <p:nvSpPr>
          <p:cNvPr id="347" name="テキスト ボックス 285">
            <a:extLst>
              <a:ext uri="{FF2B5EF4-FFF2-40B4-BE49-F238E27FC236}">
                <a16:creationId xmlns:a16="http://schemas.microsoft.com/office/drawing/2014/main" id="{A583D7E5-5218-4C8F-A450-D2F40C6B0754}"/>
              </a:ext>
            </a:extLst>
          </p:cNvPr>
          <p:cNvSpPr txBox="1"/>
          <p:nvPr/>
        </p:nvSpPr>
        <p:spPr>
          <a:xfrm>
            <a:off x="2794445" y="5545604"/>
            <a:ext cx="141422" cy="1692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69" name="図 124">
            <a:extLst>
              <a:ext uri="{FF2B5EF4-FFF2-40B4-BE49-F238E27FC236}">
                <a16:creationId xmlns:a16="http://schemas.microsoft.com/office/drawing/2014/main" id="{D2A35EE0-5C62-7312-01F2-8F09D27CAE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9263" y="4886190"/>
            <a:ext cx="1492073" cy="241737"/>
          </a:xfrm>
          <a:prstGeom prst="rect">
            <a:avLst/>
          </a:prstGeom>
        </p:spPr>
      </p:pic>
      <p:sp>
        <p:nvSpPr>
          <p:cNvPr id="77" name="正方形/長方形 76">
            <a:extLst>
              <a:ext uri="{FF2B5EF4-FFF2-40B4-BE49-F238E27FC236}">
                <a16:creationId xmlns:a16="http://schemas.microsoft.com/office/drawing/2014/main" id="{42F6A688-20EC-FD05-3D9C-EF4223A61104}"/>
              </a:ext>
            </a:extLst>
          </p:cNvPr>
          <p:cNvSpPr/>
          <p:nvPr/>
        </p:nvSpPr>
        <p:spPr>
          <a:xfrm>
            <a:off x="3185544" y="5534165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78" name="テキスト ボックス 285">
            <a:extLst>
              <a:ext uri="{FF2B5EF4-FFF2-40B4-BE49-F238E27FC236}">
                <a16:creationId xmlns:a16="http://schemas.microsoft.com/office/drawing/2014/main" id="{7CE492F5-21F4-4271-4A3E-2DCE5CD83F81}"/>
              </a:ext>
            </a:extLst>
          </p:cNvPr>
          <p:cNvSpPr txBox="1"/>
          <p:nvPr/>
        </p:nvSpPr>
        <p:spPr>
          <a:xfrm>
            <a:off x="3229897" y="5523469"/>
            <a:ext cx="103141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ja-JP" altLang="en-US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２</a:t>
            </a:r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OD10T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0" name="正方形/長方形 79">
            <a:extLst>
              <a:ext uri="{FF2B5EF4-FFF2-40B4-BE49-F238E27FC236}">
                <a16:creationId xmlns:a16="http://schemas.microsoft.com/office/drawing/2014/main" id="{EB37B97A-2641-4E3A-546D-0159B383E1D8}"/>
              </a:ext>
            </a:extLst>
          </p:cNvPr>
          <p:cNvSpPr/>
          <p:nvPr/>
        </p:nvSpPr>
        <p:spPr>
          <a:xfrm>
            <a:off x="3183358" y="5738237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81" name="テキスト ボックス 285">
            <a:extLst>
              <a:ext uri="{FF2B5EF4-FFF2-40B4-BE49-F238E27FC236}">
                <a16:creationId xmlns:a16="http://schemas.microsoft.com/office/drawing/2014/main" id="{CB0D8130-D333-EB55-0C85-2C7070207E1A}"/>
              </a:ext>
            </a:extLst>
          </p:cNvPr>
          <p:cNvSpPr txBox="1"/>
          <p:nvPr/>
        </p:nvSpPr>
        <p:spPr>
          <a:xfrm>
            <a:off x="3227711" y="5727541"/>
            <a:ext cx="103141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ja-JP" altLang="en-US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２</a:t>
            </a:r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OD11T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3" name="正方形/長方形 82">
            <a:extLst>
              <a:ext uri="{FF2B5EF4-FFF2-40B4-BE49-F238E27FC236}">
                <a16:creationId xmlns:a16="http://schemas.microsoft.com/office/drawing/2014/main" id="{5971B131-6BBF-807C-EDAA-A3B2168DA9C4}"/>
              </a:ext>
            </a:extLst>
          </p:cNvPr>
          <p:cNvSpPr/>
          <p:nvPr/>
        </p:nvSpPr>
        <p:spPr>
          <a:xfrm>
            <a:off x="3183358" y="5948802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84" name="テキスト ボックス 285">
            <a:extLst>
              <a:ext uri="{FF2B5EF4-FFF2-40B4-BE49-F238E27FC236}">
                <a16:creationId xmlns:a16="http://schemas.microsoft.com/office/drawing/2014/main" id="{69925598-5854-3D9F-BC75-97A25C98015E}"/>
              </a:ext>
            </a:extLst>
          </p:cNvPr>
          <p:cNvSpPr txBox="1"/>
          <p:nvPr/>
        </p:nvSpPr>
        <p:spPr>
          <a:xfrm>
            <a:off x="3227711" y="5938106"/>
            <a:ext cx="103141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ja-JP" altLang="en-US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２</a:t>
            </a:r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OD12T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6" name="正方形/長方形 85">
            <a:extLst>
              <a:ext uri="{FF2B5EF4-FFF2-40B4-BE49-F238E27FC236}">
                <a16:creationId xmlns:a16="http://schemas.microsoft.com/office/drawing/2014/main" id="{29AC0EA9-8CEC-A208-D7CD-CE00A6973A15}"/>
              </a:ext>
            </a:extLst>
          </p:cNvPr>
          <p:cNvSpPr/>
          <p:nvPr/>
        </p:nvSpPr>
        <p:spPr>
          <a:xfrm>
            <a:off x="3185544" y="6154168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87" name="テキスト ボックス 285">
            <a:extLst>
              <a:ext uri="{FF2B5EF4-FFF2-40B4-BE49-F238E27FC236}">
                <a16:creationId xmlns:a16="http://schemas.microsoft.com/office/drawing/2014/main" id="{A99F9995-B00A-2E01-93D2-CA5BC7AB4687}"/>
              </a:ext>
            </a:extLst>
          </p:cNvPr>
          <p:cNvSpPr txBox="1"/>
          <p:nvPr/>
        </p:nvSpPr>
        <p:spPr>
          <a:xfrm>
            <a:off x="3229897" y="6143472"/>
            <a:ext cx="103141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ja-JP" altLang="en-US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２</a:t>
            </a:r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OD13T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8" name="テキスト ボックス 135">
            <a:extLst>
              <a:ext uri="{FF2B5EF4-FFF2-40B4-BE49-F238E27FC236}">
                <a16:creationId xmlns:a16="http://schemas.microsoft.com/office/drawing/2014/main" id="{E65F56CD-AA98-0D3A-40C9-3C75F0A6F5E0}"/>
              </a:ext>
            </a:extLst>
          </p:cNvPr>
          <p:cNvSpPr txBox="1"/>
          <p:nvPr/>
        </p:nvSpPr>
        <p:spPr>
          <a:xfrm>
            <a:off x="2632981" y="5368352"/>
            <a:ext cx="1699482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Please select the number that matches the marking no.</a:t>
            </a:r>
            <a:endParaRPr kumimoji="1" lang="ja-JP" altLang="en-US" sz="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89" name="図 88">
            <a:extLst>
              <a:ext uri="{FF2B5EF4-FFF2-40B4-BE49-F238E27FC236}">
                <a16:creationId xmlns:a16="http://schemas.microsoft.com/office/drawing/2014/main" id="{8C419A6B-B1B5-BE4B-D298-220AF3938411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5591" r="7595" b="3165"/>
          <a:stretch/>
        </p:blipFill>
        <p:spPr>
          <a:xfrm>
            <a:off x="2764263" y="5728088"/>
            <a:ext cx="183806" cy="236250"/>
          </a:xfrm>
          <a:prstGeom prst="rect">
            <a:avLst/>
          </a:prstGeom>
        </p:spPr>
      </p:pic>
      <p:pic>
        <p:nvPicPr>
          <p:cNvPr id="93" name="図 92">
            <a:extLst>
              <a:ext uri="{FF2B5EF4-FFF2-40B4-BE49-F238E27FC236}">
                <a16:creationId xmlns:a16="http://schemas.microsoft.com/office/drawing/2014/main" id="{04B15310-C412-1294-6D83-0F99008E751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808751" y="5751753"/>
            <a:ext cx="112166" cy="135957"/>
          </a:xfrm>
          <a:prstGeom prst="rect">
            <a:avLst/>
          </a:prstGeom>
        </p:spPr>
      </p:pic>
      <p:sp>
        <p:nvSpPr>
          <p:cNvPr id="94" name="テキスト ボックス 285">
            <a:extLst>
              <a:ext uri="{FF2B5EF4-FFF2-40B4-BE49-F238E27FC236}">
                <a16:creationId xmlns:a16="http://schemas.microsoft.com/office/drawing/2014/main" id="{14F8846B-D6B0-DA4F-5900-903A024BFEC6}"/>
              </a:ext>
            </a:extLst>
          </p:cNvPr>
          <p:cNvSpPr txBox="1"/>
          <p:nvPr/>
        </p:nvSpPr>
        <p:spPr>
          <a:xfrm>
            <a:off x="2794445" y="5751144"/>
            <a:ext cx="141422" cy="1692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2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05" name="図 104">
            <a:extLst>
              <a:ext uri="{FF2B5EF4-FFF2-40B4-BE49-F238E27FC236}">
                <a16:creationId xmlns:a16="http://schemas.microsoft.com/office/drawing/2014/main" id="{8AD6E9A5-5E34-9CC0-7215-864F5AF3BEAF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5591" r="7595" b="3165"/>
          <a:stretch/>
        </p:blipFill>
        <p:spPr>
          <a:xfrm>
            <a:off x="2764263" y="5930344"/>
            <a:ext cx="183806" cy="236250"/>
          </a:xfrm>
          <a:prstGeom prst="rect">
            <a:avLst/>
          </a:prstGeom>
        </p:spPr>
      </p:pic>
      <p:pic>
        <p:nvPicPr>
          <p:cNvPr id="106" name="図 105">
            <a:extLst>
              <a:ext uri="{FF2B5EF4-FFF2-40B4-BE49-F238E27FC236}">
                <a16:creationId xmlns:a16="http://schemas.microsoft.com/office/drawing/2014/main" id="{84ED2481-01EA-8ACE-9B5B-F597B792722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808751" y="5954009"/>
            <a:ext cx="112166" cy="135957"/>
          </a:xfrm>
          <a:prstGeom prst="rect">
            <a:avLst/>
          </a:prstGeom>
        </p:spPr>
      </p:pic>
      <p:sp>
        <p:nvSpPr>
          <p:cNvPr id="108" name="テキスト ボックス 285">
            <a:extLst>
              <a:ext uri="{FF2B5EF4-FFF2-40B4-BE49-F238E27FC236}">
                <a16:creationId xmlns:a16="http://schemas.microsoft.com/office/drawing/2014/main" id="{F593AB78-D447-6DCB-96EC-04811AB90C07}"/>
              </a:ext>
            </a:extLst>
          </p:cNvPr>
          <p:cNvSpPr txBox="1"/>
          <p:nvPr/>
        </p:nvSpPr>
        <p:spPr>
          <a:xfrm>
            <a:off x="2794445" y="5953400"/>
            <a:ext cx="141422" cy="1692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３</a:t>
            </a:r>
          </a:p>
        </p:txBody>
      </p:sp>
      <p:pic>
        <p:nvPicPr>
          <p:cNvPr id="109" name="図 108">
            <a:extLst>
              <a:ext uri="{FF2B5EF4-FFF2-40B4-BE49-F238E27FC236}">
                <a16:creationId xmlns:a16="http://schemas.microsoft.com/office/drawing/2014/main" id="{FAE22A17-DF11-FE1F-9D27-CF6D5FB924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5591" r="7595" b="12148"/>
          <a:stretch/>
        </p:blipFill>
        <p:spPr>
          <a:xfrm>
            <a:off x="2764551" y="6129939"/>
            <a:ext cx="183806" cy="212991"/>
          </a:xfrm>
          <a:prstGeom prst="rect">
            <a:avLst/>
          </a:prstGeom>
        </p:spPr>
      </p:pic>
      <p:pic>
        <p:nvPicPr>
          <p:cNvPr id="116" name="図 115">
            <a:extLst>
              <a:ext uri="{FF2B5EF4-FFF2-40B4-BE49-F238E27FC236}">
                <a16:creationId xmlns:a16="http://schemas.microsoft.com/office/drawing/2014/main" id="{18BAF762-FCE9-BB9C-C861-42F60138F59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809039" y="6153604"/>
            <a:ext cx="112166" cy="135957"/>
          </a:xfrm>
          <a:prstGeom prst="rect">
            <a:avLst/>
          </a:prstGeom>
        </p:spPr>
      </p:pic>
      <p:sp>
        <p:nvSpPr>
          <p:cNvPr id="118" name="テキスト ボックス 285">
            <a:extLst>
              <a:ext uri="{FF2B5EF4-FFF2-40B4-BE49-F238E27FC236}">
                <a16:creationId xmlns:a16="http://schemas.microsoft.com/office/drawing/2014/main" id="{0C45BA7B-E275-6826-EEBF-90ED407F4E84}"/>
              </a:ext>
            </a:extLst>
          </p:cNvPr>
          <p:cNvSpPr txBox="1"/>
          <p:nvPr/>
        </p:nvSpPr>
        <p:spPr>
          <a:xfrm>
            <a:off x="2794733" y="6152995"/>
            <a:ext cx="141422" cy="1692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4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6" name="テキスト ボックス 127">
            <a:extLst>
              <a:ext uri="{FF2B5EF4-FFF2-40B4-BE49-F238E27FC236}">
                <a16:creationId xmlns:a16="http://schemas.microsoft.com/office/drawing/2014/main" id="{51439F9A-6E97-7335-0987-F603F7F6EBAF}"/>
              </a:ext>
            </a:extLst>
          </p:cNvPr>
          <p:cNvSpPr txBox="1"/>
          <p:nvPr/>
        </p:nvSpPr>
        <p:spPr>
          <a:xfrm>
            <a:off x="3494832" y="6334413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7" name="図 46">
            <a:extLst>
              <a:ext uri="{FF2B5EF4-FFF2-40B4-BE49-F238E27FC236}">
                <a16:creationId xmlns:a16="http://schemas.microsoft.com/office/drawing/2014/main" id="{9DBA3B06-9F4B-EF67-DB00-5821B94F101B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7596" b="3166"/>
          <a:stretch/>
        </p:blipFill>
        <p:spPr>
          <a:xfrm>
            <a:off x="3483777" y="6347290"/>
            <a:ext cx="369329" cy="250725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1214D116-377F-7E69-6239-0765041D677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528266" y="6385430"/>
            <a:ext cx="266258" cy="135957"/>
          </a:xfrm>
          <a:prstGeom prst="rect">
            <a:avLst/>
          </a:prstGeom>
        </p:spPr>
      </p:pic>
      <p:sp>
        <p:nvSpPr>
          <p:cNvPr id="52" name="テキスト ボックス 285">
            <a:extLst>
              <a:ext uri="{FF2B5EF4-FFF2-40B4-BE49-F238E27FC236}">
                <a16:creationId xmlns:a16="http://schemas.microsoft.com/office/drawing/2014/main" id="{A7C01D1C-834C-6A91-D272-E9E93B4A52F3}"/>
              </a:ext>
            </a:extLst>
          </p:cNvPr>
          <p:cNvSpPr txBox="1"/>
          <p:nvPr/>
        </p:nvSpPr>
        <p:spPr>
          <a:xfrm>
            <a:off x="3417439" y="6341641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Pending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[P3]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4" name="テキスト ボックス 127">
            <a:extLst>
              <a:ext uri="{FF2B5EF4-FFF2-40B4-BE49-F238E27FC236}">
                <a16:creationId xmlns:a16="http://schemas.microsoft.com/office/drawing/2014/main" id="{91A672B5-2901-78E2-BC67-91213C7BA059}"/>
              </a:ext>
            </a:extLst>
          </p:cNvPr>
          <p:cNvSpPr txBox="1"/>
          <p:nvPr/>
        </p:nvSpPr>
        <p:spPr>
          <a:xfrm>
            <a:off x="3101943" y="6331156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65" name="図 64">
            <a:extLst>
              <a:ext uri="{FF2B5EF4-FFF2-40B4-BE49-F238E27FC236}">
                <a16:creationId xmlns:a16="http://schemas.microsoft.com/office/drawing/2014/main" id="{4523F52B-D484-A124-8223-612F08996ACF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7596" b="3166"/>
          <a:stretch/>
        </p:blipFill>
        <p:spPr>
          <a:xfrm>
            <a:off x="3090888" y="6344033"/>
            <a:ext cx="369329" cy="250725"/>
          </a:xfrm>
          <a:prstGeom prst="rect">
            <a:avLst/>
          </a:prstGeom>
        </p:spPr>
      </p:pic>
      <p:pic>
        <p:nvPicPr>
          <p:cNvPr id="66" name="図 65">
            <a:extLst>
              <a:ext uri="{FF2B5EF4-FFF2-40B4-BE49-F238E27FC236}">
                <a16:creationId xmlns:a16="http://schemas.microsoft.com/office/drawing/2014/main" id="{93D6B9A6-17F6-882F-3B87-9A1E0E7B685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135377" y="6382173"/>
            <a:ext cx="266258" cy="135957"/>
          </a:xfrm>
          <a:prstGeom prst="rect">
            <a:avLst/>
          </a:prstGeom>
        </p:spPr>
      </p:pic>
      <p:sp>
        <p:nvSpPr>
          <p:cNvPr id="67" name="テキスト ボックス 285">
            <a:extLst>
              <a:ext uri="{FF2B5EF4-FFF2-40B4-BE49-F238E27FC236}">
                <a16:creationId xmlns:a16="http://schemas.microsoft.com/office/drawing/2014/main" id="{8CCF887F-D3EB-4A1D-E06E-7753A5C379FD}"/>
              </a:ext>
            </a:extLst>
          </p:cNvPr>
          <p:cNvSpPr txBox="1"/>
          <p:nvPr/>
        </p:nvSpPr>
        <p:spPr>
          <a:xfrm>
            <a:off x="3024550" y="6338384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Clear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[P2]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251" name="Picture 25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598980" y="6872730"/>
            <a:ext cx="1666322" cy="2232309"/>
          </a:xfrm>
          <a:prstGeom prst="rect">
            <a:avLst/>
          </a:prstGeom>
        </p:spPr>
      </p:pic>
      <p:pic>
        <p:nvPicPr>
          <p:cNvPr id="55" name="図 3">
            <a:extLst>
              <a:ext uri="{FF2B5EF4-FFF2-40B4-BE49-F238E27FC236}">
                <a16:creationId xmlns:a16="http://schemas.microsoft.com/office/drawing/2014/main" id="{CB70F047-5E0F-E2FC-DADC-E6FDE2E7107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8115" y="2396254"/>
            <a:ext cx="1317401" cy="264528"/>
          </a:xfrm>
          <a:prstGeom prst="rect">
            <a:avLst/>
          </a:prstGeom>
        </p:spPr>
      </p:pic>
      <p:pic>
        <p:nvPicPr>
          <p:cNvPr id="56" name="図 129">
            <a:extLst>
              <a:ext uri="{FF2B5EF4-FFF2-40B4-BE49-F238E27FC236}">
                <a16:creationId xmlns:a16="http://schemas.microsoft.com/office/drawing/2014/main" id="{98AD1D06-3828-4576-893B-F92EF0D820F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95965" y="2370053"/>
            <a:ext cx="177505" cy="257033"/>
          </a:xfrm>
          <a:prstGeom prst="rect">
            <a:avLst/>
          </a:prstGeom>
        </p:spPr>
      </p:pic>
      <p:sp>
        <p:nvSpPr>
          <p:cNvPr id="509" name="テキスト ボックス 135">
            <a:extLst>
              <a:ext uri="{FF2B5EF4-FFF2-40B4-BE49-F238E27FC236}">
                <a16:creationId xmlns:a16="http://schemas.microsoft.com/office/drawing/2014/main" id="{427A9618-69A3-6470-92CC-0AAD56E82E30}"/>
              </a:ext>
            </a:extLst>
          </p:cNvPr>
          <p:cNvSpPr txBox="1"/>
          <p:nvPr/>
        </p:nvSpPr>
        <p:spPr>
          <a:xfrm>
            <a:off x="704361" y="5867004"/>
            <a:ext cx="1418207" cy="21544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8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Please open MEIJI CARD.</a:t>
            </a:r>
            <a:endParaRPr kumimoji="1" lang="ja-JP" altLang="en-US" sz="8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5" name="テキスト ボックス 135">
            <a:extLst>
              <a:ext uri="{FF2B5EF4-FFF2-40B4-BE49-F238E27FC236}">
                <a16:creationId xmlns:a16="http://schemas.microsoft.com/office/drawing/2014/main" id="{623F7182-AF98-4000-42CE-22FD82E9B56D}"/>
              </a:ext>
            </a:extLst>
          </p:cNvPr>
          <p:cNvSpPr txBox="1"/>
          <p:nvPr/>
        </p:nvSpPr>
        <p:spPr>
          <a:xfrm>
            <a:off x="2610139" y="4862717"/>
            <a:ext cx="7576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Color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0" name="テキスト ボックス 135">
            <a:extLst>
              <a:ext uri="{FF2B5EF4-FFF2-40B4-BE49-F238E27FC236}">
                <a16:creationId xmlns:a16="http://schemas.microsoft.com/office/drawing/2014/main" id="{81E955C3-2D0B-43A3-039C-45B4B143C8F7}"/>
              </a:ext>
            </a:extLst>
          </p:cNvPr>
          <p:cNvSpPr txBox="1"/>
          <p:nvPr/>
        </p:nvSpPr>
        <p:spPr>
          <a:xfrm>
            <a:off x="3502084" y="4853927"/>
            <a:ext cx="340995" cy="21544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Qty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1" name="正方形/長方形 15">
            <a:extLst>
              <a:ext uri="{FF2B5EF4-FFF2-40B4-BE49-F238E27FC236}">
                <a16:creationId xmlns:a16="http://schemas.microsoft.com/office/drawing/2014/main" id="{97F65D21-036C-F8A5-70FB-611BAA2C6A92}"/>
              </a:ext>
            </a:extLst>
          </p:cNvPr>
          <p:cNvSpPr/>
          <p:nvPr/>
        </p:nvSpPr>
        <p:spPr>
          <a:xfrm>
            <a:off x="3184935" y="4897187"/>
            <a:ext cx="359954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92" name="テキスト ボックス 285">
            <a:extLst>
              <a:ext uri="{FF2B5EF4-FFF2-40B4-BE49-F238E27FC236}">
                <a16:creationId xmlns:a16="http://schemas.microsoft.com/office/drawing/2014/main" id="{636FDE6C-3F4F-BE5B-5603-D58DB253599F}"/>
              </a:ext>
            </a:extLst>
          </p:cNvPr>
          <p:cNvSpPr txBox="1"/>
          <p:nvPr/>
        </p:nvSpPr>
        <p:spPr>
          <a:xfrm>
            <a:off x="3229287" y="4886491"/>
            <a:ext cx="35995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-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6" name="テキスト ボックス 135">
            <a:extLst>
              <a:ext uri="{FF2B5EF4-FFF2-40B4-BE49-F238E27FC236}">
                <a16:creationId xmlns:a16="http://schemas.microsoft.com/office/drawing/2014/main" id="{2C3B76FD-A956-5675-596F-1B4555D2D0A2}"/>
              </a:ext>
            </a:extLst>
          </p:cNvPr>
          <p:cNvSpPr txBox="1"/>
          <p:nvPr/>
        </p:nvSpPr>
        <p:spPr>
          <a:xfrm>
            <a:off x="2609828" y="5088084"/>
            <a:ext cx="7576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Control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7" name="正方形/長方形 20">
            <a:extLst>
              <a:ext uri="{FF2B5EF4-FFF2-40B4-BE49-F238E27FC236}">
                <a16:creationId xmlns:a16="http://schemas.microsoft.com/office/drawing/2014/main" id="{F9DA1400-6390-2374-D48D-0BDEFF67EADC}"/>
              </a:ext>
            </a:extLst>
          </p:cNvPr>
          <p:cNvSpPr/>
          <p:nvPr/>
        </p:nvSpPr>
        <p:spPr>
          <a:xfrm>
            <a:off x="3184623" y="5122554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312F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98" name="正方形/長方形 22">
            <a:extLst>
              <a:ext uri="{FF2B5EF4-FFF2-40B4-BE49-F238E27FC236}">
                <a16:creationId xmlns:a16="http://schemas.microsoft.com/office/drawing/2014/main" id="{F4506A88-2844-B526-819A-DD4C0E651A27}"/>
              </a:ext>
            </a:extLst>
          </p:cNvPr>
          <p:cNvSpPr/>
          <p:nvPr/>
        </p:nvSpPr>
        <p:spPr>
          <a:xfrm>
            <a:off x="3877115" y="4894612"/>
            <a:ext cx="356004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30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99" name="テキスト ボックス 127">
            <a:extLst>
              <a:ext uri="{FF2B5EF4-FFF2-40B4-BE49-F238E27FC236}">
                <a16:creationId xmlns:a16="http://schemas.microsoft.com/office/drawing/2014/main" id="{A3897ED3-796E-EA67-35D8-C791CFC3564A}"/>
              </a:ext>
            </a:extLst>
          </p:cNvPr>
          <p:cNvSpPr txBox="1"/>
          <p:nvPr/>
        </p:nvSpPr>
        <p:spPr>
          <a:xfrm>
            <a:off x="661604" y="6340097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00" name="図 44">
            <a:extLst>
              <a:ext uri="{FF2B5EF4-FFF2-40B4-BE49-F238E27FC236}">
                <a16:creationId xmlns:a16="http://schemas.microsoft.com/office/drawing/2014/main" id="{C0B83907-B26C-30B0-51AA-6062599948B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7596" b="3166"/>
          <a:stretch/>
        </p:blipFill>
        <p:spPr>
          <a:xfrm>
            <a:off x="650549" y="6352974"/>
            <a:ext cx="369329" cy="250725"/>
          </a:xfrm>
          <a:prstGeom prst="rect">
            <a:avLst/>
          </a:prstGeom>
        </p:spPr>
      </p:pic>
      <p:pic>
        <p:nvPicPr>
          <p:cNvPr id="101" name="図 49">
            <a:extLst>
              <a:ext uri="{FF2B5EF4-FFF2-40B4-BE49-F238E27FC236}">
                <a16:creationId xmlns:a16="http://schemas.microsoft.com/office/drawing/2014/main" id="{CD32D1C5-31C2-B287-9120-44FD6177263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95038" y="6391114"/>
            <a:ext cx="266258" cy="135957"/>
          </a:xfrm>
          <a:prstGeom prst="rect">
            <a:avLst/>
          </a:prstGeom>
        </p:spPr>
      </p:pic>
      <p:sp>
        <p:nvSpPr>
          <p:cNvPr id="102" name="テキスト ボックス 285">
            <a:extLst>
              <a:ext uri="{FF2B5EF4-FFF2-40B4-BE49-F238E27FC236}">
                <a16:creationId xmlns:a16="http://schemas.microsoft.com/office/drawing/2014/main" id="{E959D2F6-8CB9-50DA-68A9-D56DA2CE3528}"/>
              </a:ext>
            </a:extLst>
          </p:cNvPr>
          <p:cNvSpPr txBox="1"/>
          <p:nvPr/>
        </p:nvSpPr>
        <p:spPr>
          <a:xfrm>
            <a:off x="584211" y="6347325"/>
            <a:ext cx="513059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Main 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 </a:t>
            </a:r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[P1]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03" name="テキスト ボックス 127">
            <a:extLst>
              <a:ext uri="{FF2B5EF4-FFF2-40B4-BE49-F238E27FC236}">
                <a16:creationId xmlns:a16="http://schemas.microsoft.com/office/drawing/2014/main" id="{F21A1146-27C6-CF54-40EC-2FA0CD5CA5EA}"/>
              </a:ext>
            </a:extLst>
          </p:cNvPr>
          <p:cNvSpPr txBox="1"/>
          <p:nvPr/>
        </p:nvSpPr>
        <p:spPr>
          <a:xfrm>
            <a:off x="1853173" y="6340783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04" name="図 340">
            <a:extLst>
              <a:ext uri="{FF2B5EF4-FFF2-40B4-BE49-F238E27FC236}">
                <a16:creationId xmlns:a16="http://schemas.microsoft.com/office/drawing/2014/main" id="{36347BC4-92FD-615E-3FCA-BFDF6010ED7A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7596" b="3166"/>
          <a:stretch/>
        </p:blipFill>
        <p:spPr>
          <a:xfrm>
            <a:off x="1842118" y="6353660"/>
            <a:ext cx="369329" cy="250725"/>
          </a:xfrm>
          <a:prstGeom prst="rect">
            <a:avLst/>
          </a:prstGeom>
        </p:spPr>
      </p:pic>
      <p:pic>
        <p:nvPicPr>
          <p:cNvPr id="110" name="図 341">
            <a:extLst>
              <a:ext uri="{FF2B5EF4-FFF2-40B4-BE49-F238E27FC236}">
                <a16:creationId xmlns:a16="http://schemas.microsoft.com/office/drawing/2014/main" id="{A4D8CC9F-9587-C4F8-6E4D-18C5826B1B2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886607" y="6391800"/>
            <a:ext cx="266258" cy="135957"/>
          </a:xfrm>
          <a:prstGeom prst="rect">
            <a:avLst/>
          </a:prstGeom>
        </p:spPr>
      </p:pic>
      <p:sp>
        <p:nvSpPr>
          <p:cNvPr id="111" name="テキスト ボックス 285">
            <a:extLst>
              <a:ext uri="{FF2B5EF4-FFF2-40B4-BE49-F238E27FC236}">
                <a16:creationId xmlns:a16="http://schemas.microsoft.com/office/drawing/2014/main" id="{1879550D-94C2-1B62-4A04-194A12CB4732}"/>
              </a:ext>
            </a:extLst>
          </p:cNvPr>
          <p:cNvSpPr txBox="1"/>
          <p:nvPr/>
        </p:nvSpPr>
        <p:spPr>
          <a:xfrm>
            <a:off x="1775780" y="6348011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NG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[P4]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2" name="テキスト ボックス 127">
            <a:extLst>
              <a:ext uri="{FF2B5EF4-FFF2-40B4-BE49-F238E27FC236}">
                <a16:creationId xmlns:a16="http://schemas.microsoft.com/office/drawing/2014/main" id="{A60DC23F-73BE-6E1F-26EA-055BDC71ED85}"/>
              </a:ext>
            </a:extLst>
          </p:cNvPr>
          <p:cNvSpPr txBox="1"/>
          <p:nvPr/>
        </p:nvSpPr>
        <p:spPr>
          <a:xfrm>
            <a:off x="1460669" y="6341307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13" name="図 46">
            <a:extLst>
              <a:ext uri="{FF2B5EF4-FFF2-40B4-BE49-F238E27FC236}">
                <a16:creationId xmlns:a16="http://schemas.microsoft.com/office/drawing/2014/main" id="{B940AFCB-963B-EBA0-A55A-A155A49090EE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7596" b="3166"/>
          <a:stretch/>
        </p:blipFill>
        <p:spPr>
          <a:xfrm>
            <a:off x="1449614" y="6354184"/>
            <a:ext cx="369329" cy="250725"/>
          </a:xfrm>
          <a:prstGeom prst="rect">
            <a:avLst/>
          </a:prstGeom>
        </p:spPr>
      </p:pic>
      <p:pic>
        <p:nvPicPr>
          <p:cNvPr id="117" name="図 47">
            <a:extLst>
              <a:ext uri="{FF2B5EF4-FFF2-40B4-BE49-F238E27FC236}">
                <a16:creationId xmlns:a16="http://schemas.microsoft.com/office/drawing/2014/main" id="{0906CBE4-9E7F-9397-74B7-D29A04D447E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494103" y="6392324"/>
            <a:ext cx="266258" cy="135957"/>
          </a:xfrm>
          <a:prstGeom prst="rect">
            <a:avLst/>
          </a:prstGeom>
        </p:spPr>
      </p:pic>
      <p:sp>
        <p:nvSpPr>
          <p:cNvPr id="120" name="テキスト ボックス 285">
            <a:extLst>
              <a:ext uri="{FF2B5EF4-FFF2-40B4-BE49-F238E27FC236}">
                <a16:creationId xmlns:a16="http://schemas.microsoft.com/office/drawing/2014/main" id="{A2346D7E-CF44-FD1D-64F4-023D7275E87D}"/>
              </a:ext>
            </a:extLst>
          </p:cNvPr>
          <p:cNvSpPr txBox="1"/>
          <p:nvPr/>
        </p:nvSpPr>
        <p:spPr>
          <a:xfrm>
            <a:off x="1383276" y="6348535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Pending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[P3]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3" name="テキスト ボックス 127">
            <a:extLst>
              <a:ext uri="{FF2B5EF4-FFF2-40B4-BE49-F238E27FC236}">
                <a16:creationId xmlns:a16="http://schemas.microsoft.com/office/drawing/2014/main" id="{76A0A11F-A079-A4E1-8A8F-83ECE684D74D}"/>
              </a:ext>
            </a:extLst>
          </p:cNvPr>
          <p:cNvSpPr txBox="1"/>
          <p:nvPr/>
        </p:nvSpPr>
        <p:spPr>
          <a:xfrm>
            <a:off x="1067780" y="6338050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24" name="図 64">
            <a:extLst>
              <a:ext uri="{FF2B5EF4-FFF2-40B4-BE49-F238E27FC236}">
                <a16:creationId xmlns:a16="http://schemas.microsoft.com/office/drawing/2014/main" id="{5AA1DABD-E00B-B804-443D-1DEEDECED00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7596" b="3166"/>
          <a:stretch/>
        </p:blipFill>
        <p:spPr>
          <a:xfrm>
            <a:off x="1056725" y="6350927"/>
            <a:ext cx="369329" cy="250725"/>
          </a:xfrm>
          <a:prstGeom prst="rect">
            <a:avLst/>
          </a:prstGeom>
        </p:spPr>
      </p:pic>
      <p:pic>
        <p:nvPicPr>
          <p:cNvPr id="125" name="図 65">
            <a:extLst>
              <a:ext uri="{FF2B5EF4-FFF2-40B4-BE49-F238E27FC236}">
                <a16:creationId xmlns:a16="http://schemas.microsoft.com/office/drawing/2014/main" id="{AA324609-13BB-C82E-7593-1AFC24661E6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01214" y="6389067"/>
            <a:ext cx="266258" cy="135957"/>
          </a:xfrm>
          <a:prstGeom prst="rect">
            <a:avLst/>
          </a:prstGeom>
        </p:spPr>
      </p:pic>
      <p:sp>
        <p:nvSpPr>
          <p:cNvPr id="128" name="テキスト ボックス 285">
            <a:extLst>
              <a:ext uri="{FF2B5EF4-FFF2-40B4-BE49-F238E27FC236}">
                <a16:creationId xmlns:a16="http://schemas.microsoft.com/office/drawing/2014/main" id="{9E027466-349D-5E8E-B768-AE21A67F412E}"/>
              </a:ext>
            </a:extLst>
          </p:cNvPr>
          <p:cNvSpPr txBox="1"/>
          <p:nvPr/>
        </p:nvSpPr>
        <p:spPr>
          <a:xfrm>
            <a:off x="990387" y="6345278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Clear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[P2]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2" name="รูปภาพ 3">
            <a:extLst>
              <a:ext uri="{FF2B5EF4-FFF2-40B4-BE49-F238E27FC236}">
                <a16:creationId xmlns:a16="http://schemas.microsoft.com/office/drawing/2014/main" id="{862C0E07-DB8F-4A0F-5FE5-547B5DFD77B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228" y="4385355"/>
            <a:ext cx="1716979" cy="2217799"/>
          </a:xfrm>
          <a:prstGeom prst="rect">
            <a:avLst/>
          </a:prstGeom>
        </p:spPr>
      </p:pic>
      <p:pic>
        <p:nvPicPr>
          <p:cNvPr id="6" name="図 119">
            <a:extLst>
              <a:ext uri="{FF2B5EF4-FFF2-40B4-BE49-F238E27FC236}">
                <a16:creationId xmlns:a16="http://schemas.microsoft.com/office/drawing/2014/main" id="{0B8807BD-9918-192D-5104-0C064B97B3B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02975" y="4505459"/>
            <a:ext cx="1182132" cy="177846"/>
          </a:xfrm>
          <a:prstGeom prst="rect">
            <a:avLst/>
          </a:prstGeom>
        </p:spPr>
      </p:pic>
      <p:sp>
        <p:nvSpPr>
          <p:cNvPr id="8" name="テキスト ボックス 120">
            <a:extLst>
              <a:ext uri="{FF2B5EF4-FFF2-40B4-BE49-F238E27FC236}">
                <a16:creationId xmlns:a16="http://schemas.microsoft.com/office/drawing/2014/main" id="{A5C688AC-CA7A-64C8-5CA6-4C2FAD26725D}"/>
              </a:ext>
            </a:extLst>
          </p:cNvPr>
          <p:cNvSpPr txBox="1"/>
          <p:nvPr/>
        </p:nvSpPr>
        <p:spPr>
          <a:xfrm>
            <a:off x="4655227" y="4473596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Inner Packing area</a:t>
            </a:r>
          </a:p>
        </p:txBody>
      </p:sp>
      <p:pic>
        <p:nvPicPr>
          <p:cNvPr id="9" name="図 124">
            <a:extLst>
              <a:ext uri="{FF2B5EF4-FFF2-40B4-BE49-F238E27FC236}">
                <a16:creationId xmlns:a16="http://schemas.microsoft.com/office/drawing/2014/main" id="{84F442C3-B26A-CEC2-0562-A30153E934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0831" y="4720903"/>
            <a:ext cx="1492073" cy="1579717"/>
          </a:xfrm>
          <a:prstGeom prst="rect">
            <a:avLst/>
          </a:prstGeom>
        </p:spPr>
      </p:pic>
      <p:sp>
        <p:nvSpPr>
          <p:cNvPr id="12" name="テキスト ボックス 127">
            <a:extLst>
              <a:ext uri="{FF2B5EF4-FFF2-40B4-BE49-F238E27FC236}">
                <a16:creationId xmlns:a16="http://schemas.microsoft.com/office/drawing/2014/main" id="{21B24E21-9831-D4C9-0F71-EF1F53E414BB}"/>
              </a:ext>
            </a:extLst>
          </p:cNvPr>
          <p:cNvSpPr txBox="1"/>
          <p:nvPr/>
        </p:nvSpPr>
        <p:spPr>
          <a:xfrm>
            <a:off x="4720617" y="6329033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3" name="図 44">
            <a:extLst>
              <a:ext uri="{FF2B5EF4-FFF2-40B4-BE49-F238E27FC236}">
                <a16:creationId xmlns:a16="http://schemas.microsoft.com/office/drawing/2014/main" id="{8CEF4FE5-2DFE-6CF0-F043-18D415C2A39E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7596" b="3166"/>
          <a:stretch/>
        </p:blipFill>
        <p:spPr>
          <a:xfrm>
            <a:off x="4709562" y="6341910"/>
            <a:ext cx="369329" cy="250725"/>
          </a:xfrm>
          <a:prstGeom prst="rect">
            <a:avLst/>
          </a:prstGeom>
        </p:spPr>
      </p:pic>
      <p:sp>
        <p:nvSpPr>
          <p:cNvPr id="14" name="テキスト ボックス 135">
            <a:extLst>
              <a:ext uri="{FF2B5EF4-FFF2-40B4-BE49-F238E27FC236}">
                <a16:creationId xmlns:a16="http://schemas.microsoft.com/office/drawing/2014/main" id="{B41798DD-1DB1-3466-460C-05A8CFE2F510}"/>
              </a:ext>
            </a:extLst>
          </p:cNvPr>
          <p:cNvSpPr txBox="1"/>
          <p:nvPr/>
        </p:nvSpPr>
        <p:spPr>
          <a:xfrm>
            <a:off x="4613095" y="4686257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5" name="図 49">
            <a:extLst>
              <a:ext uri="{FF2B5EF4-FFF2-40B4-BE49-F238E27FC236}">
                <a16:creationId xmlns:a16="http://schemas.microsoft.com/office/drawing/2014/main" id="{42798058-3B1A-7A5E-928E-582732824B5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754051" y="6380050"/>
            <a:ext cx="266258" cy="135957"/>
          </a:xfrm>
          <a:prstGeom prst="rect">
            <a:avLst/>
          </a:prstGeom>
        </p:spPr>
      </p:pic>
      <p:sp>
        <p:nvSpPr>
          <p:cNvPr id="22" name="テキスト ボックス 285">
            <a:extLst>
              <a:ext uri="{FF2B5EF4-FFF2-40B4-BE49-F238E27FC236}">
                <a16:creationId xmlns:a16="http://schemas.microsoft.com/office/drawing/2014/main" id="{388F4628-AB26-1C8D-79D7-DD4F5DAF2717}"/>
              </a:ext>
            </a:extLst>
          </p:cNvPr>
          <p:cNvSpPr txBox="1"/>
          <p:nvPr/>
        </p:nvSpPr>
        <p:spPr>
          <a:xfrm>
            <a:off x="4643224" y="6336261"/>
            <a:ext cx="513059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Main 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 </a:t>
            </a:r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[P1]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4" name="テキスト ボックス 127">
            <a:extLst>
              <a:ext uri="{FF2B5EF4-FFF2-40B4-BE49-F238E27FC236}">
                <a16:creationId xmlns:a16="http://schemas.microsoft.com/office/drawing/2014/main" id="{683E7771-55D7-05C7-2244-9C74EA32EB92}"/>
              </a:ext>
            </a:extLst>
          </p:cNvPr>
          <p:cNvSpPr txBox="1"/>
          <p:nvPr/>
        </p:nvSpPr>
        <p:spPr>
          <a:xfrm>
            <a:off x="5912186" y="6329719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28" name="図 340">
            <a:extLst>
              <a:ext uri="{FF2B5EF4-FFF2-40B4-BE49-F238E27FC236}">
                <a16:creationId xmlns:a16="http://schemas.microsoft.com/office/drawing/2014/main" id="{4D197B61-AC3D-B834-F584-3B1AA1340532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7596" b="3166"/>
          <a:stretch/>
        </p:blipFill>
        <p:spPr>
          <a:xfrm>
            <a:off x="5901131" y="6342596"/>
            <a:ext cx="369329" cy="250725"/>
          </a:xfrm>
          <a:prstGeom prst="rect">
            <a:avLst/>
          </a:prstGeom>
        </p:spPr>
      </p:pic>
      <p:pic>
        <p:nvPicPr>
          <p:cNvPr id="32" name="図 341">
            <a:extLst>
              <a:ext uri="{FF2B5EF4-FFF2-40B4-BE49-F238E27FC236}">
                <a16:creationId xmlns:a16="http://schemas.microsoft.com/office/drawing/2014/main" id="{41E43977-8B48-CB04-7DB0-D0F99A427B4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945620" y="6380736"/>
            <a:ext cx="266258" cy="135957"/>
          </a:xfrm>
          <a:prstGeom prst="rect">
            <a:avLst/>
          </a:prstGeom>
        </p:spPr>
      </p:pic>
      <p:sp>
        <p:nvSpPr>
          <p:cNvPr id="35" name="テキスト ボックス 285">
            <a:extLst>
              <a:ext uri="{FF2B5EF4-FFF2-40B4-BE49-F238E27FC236}">
                <a16:creationId xmlns:a16="http://schemas.microsoft.com/office/drawing/2014/main" id="{2A19C438-8225-4133-A254-2F28C3F8A436}"/>
              </a:ext>
            </a:extLst>
          </p:cNvPr>
          <p:cNvSpPr txBox="1"/>
          <p:nvPr/>
        </p:nvSpPr>
        <p:spPr>
          <a:xfrm>
            <a:off x="5834793" y="6336947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NG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[P4]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4" name="テキスト ボックス 127">
            <a:extLst>
              <a:ext uri="{FF2B5EF4-FFF2-40B4-BE49-F238E27FC236}">
                <a16:creationId xmlns:a16="http://schemas.microsoft.com/office/drawing/2014/main" id="{D74739AC-BC7B-5BE7-A2F4-FD79383CC14B}"/>
              </a:ext>
            </a:extLst>
          </p:cNvPr>
          <p:cNvSpPr txBox="1"/>
          <p:nvPr/>
        </p:nvSpPr>
        <p:spPr>
          <a:xfrm>
            <a:off x="5519682" y="6330243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53" name="図 46">
            <a:extLst>
              <a:ext uri="{FF2B5EF4-FFF2-40B4-BE49-F238E27FC236}">
                <a16:creationId xmlns:a16="http://schemas.microsoft.com/office/drawing/2014/main" id="{579B7D1A-0A49-0387-365C-8580FF2F69F4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7596" b="3166"/>
          <a:stretch/>
        </p:blipFill>
        <p:spPr>
          <a:xfrm>
            <a:off x="5508627" y="6343120"/>
            <a:ext cx="369329" cy="250725"/>
          </a:xfrm>
          <a:prstGeom prst="rect">
            <a:avLst/>
          </a:prstGeom>
        </p:spPr>
      </p:pic>
      <p:pic>
        <p:nvPicPr>
          <p:cNvPr id="54" name="図 47">
            <a:extLst>
              <a:ext uri="{FF2B5EF4-FFF2-40B4-BE49-F238E27FC236}">
                <a16:creationId xmlns:a16="http://schemas.microsoft.com/office/drawing/2014/main" id="{79DFD720-13A0-1B83-053A-6C0E56AAAF3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553116" y="6381260"/>
            <a:ext cx="266258" cy="135957"/>
          </a:xfrm>
          <a:prstGeom prst="rect">
            <a:avLst/>
          </a:prstGeom>
        </p:spPr>
      </p:pic>
      <p:sp>
        <p:nvSpPr>
          <p:cNvPr id="57" name="テキスト ボックス 285">
            <a:extLst>
              <a:ext uri="{FF2B5EF4-FFF2-40B4-BE49-F238E27FC236}">
                <a16:creationId xmlns:a16="http://schemas.microsoft.com/office/drawing/2014/main" id="{6C5E4CDE-52B6-6C47-44FC-629970A063FD}"/>
              </a:ext>
            </a:extLst>
          </p:cNvPr>
          <p:cNvSpPr txBox="1"/>
          <p:nvPr/>
        </p:nvSpPr>
        <p:spPr>
          <a:xfrm>
            <a:off x="5442289" y="6337471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Pending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[P3]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8" name="テキスト ボックス 127">
            <a:extLst>
              <a:ext uri="{FF2B5EF4-FFF2-40B4-BE49-F238E27FC236}">
                <a16:creationId xmlns:a16="http://schemas.microsoft.com/office/drawing/2014/main" id="{1E77FFCB-E8D3-F6DE-34CA-EB54F52D4D58}"/>
              </a:ext>
            </a:extLst>
          </p:cNvPr>
          <p:cNvSpPr txBox="1"/>
          <p:nvPr/>
        </p:nvSpPr>
        <p:spPr>
          <a:xfrm>
            <a:off x="5126793" y="6326986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59" name="図 64">
            <a:extLst>
              <a:ext uri="{FF2B5EF4-FFF2-40B4-BE49-F238E27FC236}">
                <a16:creationId xmlns:a16="http://schemas.microsoft.com/office/drawing/2014/main" id="{C7DE32FF-7FBB-5C5A-1E9B-21130337F0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7596" b="3166"/>
          <a:stretch/>
        </p:blipFill>
        <p:spPr>
          <a:xfrm>
            <a:off x="5115738" y="6339863"/>
            <a:ext cx="369329" cy="250725"/>
          </a:xfrm>
          <a:prstGeom prst="rect">
            <a:avLst/>
          </a:prstGeom>
        </p:spPr>
      </p:pic>
      <p:pic>
        <p:nvPicPr>
          <p:cNvPr id="60" name="図 65">
            <a:extLst>
              <a:ext uri="{FF2B5EF4-FFF2-40B4-BE49-F238E27FC236}">
                <a16:creationId xmlns:a16="http://schemas.microsoft.com/office/drawing/2014/main" id="{75E8591E-2077-CAD2-A642-46BFFFC1147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160227" y="6378003"/>
            <a:ext cx="266258" cy="135957"/>
          </a:xfrm>
          <a:prstGeom prst="rect">
            <a:avLst/>
          </a:prstGeom>
        </p:spPr>
      </p:pic>
      <p:sp>
        <p:nvSpPr>
          <p:cNvPr id="61" name="テキスト ボックス 285">
            <a:extLst>
              <a:ext uri="{FF2B5EF4-FFF2-40B4-BE49-F238E27FC236}">
                <a16:creationId xmlns:a16="http://schemas.microsoft.com/office/drawing/2014/main" id="{1E7919A8-8F0E-7A53-0E6B-A00A6503F7C6}"/>
              </a:ext>
            </a:extLst>
          </p:cNvPr>
          <p:cNvSpPr txBox="1"/>
          <p:nvPr/>
        </p:nvSpPr>
        <p:spPr>
          <a:xfrm>
            <a:off x="5049400" y="6334214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Clear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[P2]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2" name="テキスト ボックス 135">
            <a:extLst>
              <a:ext uri="{FF2B5EF4-FFF2-40B4-BE49-F238E27FC236}">
                <a16:creationId xmlns:a16="http://schemas.microsoft.com/office/drawing/2014/main" id="{C3038CF4-08E4-6EA0-E29F-4B30C03AC5C3}"/>
              </a:ext>
            </a:extLst>
          </p:cNvPr>
          <p:cNvSpPr txBox="1"/>
          <p:nvPr/>
        </p:nvSpPr>
        <p:spPr>
          <a:xfrm>
            <a:off x="4610737" y="4849902"/>
            <a:ext cx="453980" cy="20005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PC No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3" name="テキスト ボックス 285">
            <a:extLst>
              <a:ext uri="{FF2B5EF4-FFF2-40B4-BE49-F238E27FC236}">
                <a16:creationId xmlns:a16="http://schemas.microsoft.com/office/drawing/2014/main" id="{4EAB8568-619B-91AD-8D2F-C1AF8DADBF63}"/>
              </a:ext>
            </a:extLst>
          </p:cNvPr>
          <p:cNvSpPr txBox="1"/>
          <p:nvPr/>
        </p:nvSpPr>
        <p:spPr>
          <a:xfrm>
            <a:off x="4984870" y="4859879"/>
            <a:ext cx="747137" cy="144305"/>
          </a:xfrm>
          <a:prstGeom prst="rect">
            <a:avLst/>
          </a:prstGeom>
          <a:solidFill>
            <a:srgbClr val="D6DCE5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37A-33S-5122-01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48" name="テキスト ボックス 135">
            <a:extLst>
              <a:ext uri="{FF2B5EF4-FFF2-40B4-BE49-F238E27FC236}">
                <a16:creationId xmlns:a16="http://schemas.microsoft.com/office/drawing/2014/main" id="{1FB0F9D9-D301-2BB4-2DCA-B4CEDA64A807}"/>
              </a:ext>
            </a:extLst>
          </p:cNvPr>
          <p:cNvSpPr txBox="1"/>
          <p:nvPr/>
        </p:nvSpPr>
        <p:spPr>
          <a:xfrm>
            <a:off x="5686245" y="4849902"/>
            <a:ext cx="453980" cy="20005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Case no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49" name="テキスト ボックス 285">
            <a:extLst>
              <a:ext uri="{FF2B5EF4-FFF2-40B4-BE49-F238E27FC236}">
                <a16:creationId xmlns:a16="http://schemas.microsoft.com/office/drawing/2014/main" id="{CD548443-A442-C6F0-3FB0-F085B2CE2F88}"/>
              </a:ext>
            </a:extLst>
          </p:cNvPr>
          <p:cNvSpPr txBox="1"/>
          <p:nvPr/>
        </p:nvSpPr>
        <p:spPr>
          <a:xfrm>
            <a:off x="6104979" y="4861538"/>
            <a:ext cx="208512" cy="144305"/>
          </a:xfrm>
          <a:prstGeom prst="rect">
            <a:avLst/>
          </a:prstGeom>
          <a:solidFill>
            <a:srgbClr val="3BED50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22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50" name="テキスト ボックス 135">
            <a:extLst>
              <a:ext uri="{FF2B5EF4-FFF2-40B4-BE49-F238E27FC236}">
                <a16:creationId xmlns:a16="http://schemas.microsoft.com/office/drawing/2014/main" id="{606D80AB-7711-F7D7-5173-68CD4E79D7F9}"/>
              </a:ext>
            </a:extLst>
          </p:cNvPr>
          <p:cNvSpPr txBox="1"/>
          <p:nvPr/>
        </p:nvSpPr>
        <p:spPr>
          <a:xfrm>
            <a:off x="4640660" y="4985184"/>
            <a:ext cx="453980" cy="20005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Control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51" name="テキスト ボックス 135">
            <a:extLst>
              <a:ext uri="{FF2B5EF4-FFF2-40B4-BE49-F238E27FC236}">
                <a16:creationId xmlns:a16="http://schemas.microsoft.com/office/drawing/2014/main" id="{2AB171FC-9727-925F-DBD0-EAF34804BBED}"/>
              </a:ext>
            </a:extLst>
          </p:cNvPr>
          <p:cNvSpPr txBox="1"/>
          <p:nvPr/>
        </p:nvSpPr>
        <p:spPr>
          <a:xfrm>
            <a:off x="5321160" y="4988321"/>
            <a:ext cx="557008" cy="20005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TTL Seq no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52" name="テキスト ボックス 285">
            <a:extLst>
              <a:ext uri="{FF2B5EF4-FFF2-40B4-BE49-F238E27FC236}">
                <a16:creationId xmlns:a16="http://schemas.microsoft.com/office/drawing/2014/main" id="{205461C8-3431-C030-C2D7-87998D61ABAB}"/>
              </a:ext>
            </a:extLst>
          </p:cNvPr>
          <p:cNvSpPr txBox="1"/>
          <p:nvPr/>
        </p:nvSpPr>
        <p:spPr>
          <a:xfrm>
            <a:off x="5062090" y="5022559"/>
            <a:ext cx="253003" cy="144305"/>
          </a:xfrm>
          <a:prstGeom prst="rect">
            <a:avLst/>
          </a:prstGeom>
          <a:solidFill>
            <a:srgbClr val="3BED50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311F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53" name="テキスト ボックス 285">
            <a:extLst>
              <a:ext uri="{FF2B5EF4-FFF2-40B4-BE49-F238E27FC236}">
                <a16:creationId xmlns:a16="http://schemas.microsoft.com/office/drawing/2014/main" id="{7580EABC-2D7D-7103-7E91-185FD82B8586}"/>
              </a:ext>
            </a:extLst>
          </p:cNvPr>
          <p:cNvSpPr txBox="1"/>
          <p:nvPr/>
        </p:nvSpPr>
        <p:spPr>
          <a:xfrm>
            <a:off x="5893511" y="5044018"/>
            <a:ext cx="234479" cy="14430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11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54" name="テキスト ボックス 135">
            <a:extLst>
              <a:ext uri="{FF2B5EF4-FFF2-40B4-BE49-F238E27FC236}">
                <a16:creationId xmlns:a16="http://schemas.microsoft.com/office/drawing/2014/main" id="{95714CD0-AE78-4C96-BAB5-2821C058B7EE}"/>
              </a:ext>
            </a:extLst>
          </p:cNvPr>
          <p:cNvSpPr txBox="1"/>
          <p:nvPr/>
        </p:nvSpPr>
        <p:spPr>
          <a:xfrm>
            <a:off x="4701129" y="5115010"/>
            <a:ext cx="557008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Packing</a:t>
            </a:r>
          </a:p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TTL Qty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56" name="テキスト ボックス 285">
            <a:extLst>
              <a:ext uri="{FF2B5EF4-FFF2-40B4-BE49-F238E27FC236}">
                <a16:creationId xmlns:a16="http://schemas.microsoft.com/office/drawing/2014/main" id="{14C4FE1A-864B-0C57-A62D-0EF9A6F41AE5}"/>
              </a:ext>
            </a:extLst>
          </p:cNvPr>
          <p:cNvSpPr txBox="1"/>
          <p:nvPr/>
        </p:nvSpPr>
        <p:spPr>
          <a:xfrm>
            <a:off x="5067901" y="5224193"/>
            <a:ext cx="178367" cy="14430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35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59" name="テキスト ボックス 135">
            <a:extLst>
              <a:ext uri="{FF2B5EF4-FFF2-40B4-BE49-F238E27FC236}">
                <a16:creationId xmlns:a16="http://schemas.microsoft.com/office/drawing/2014/main" id="{D067D481-EEC3-404D-FD59-6129F7676DDC}"/>
              </a:ext>
            </a:extLst>
          </p:cNvPr>
          <p:cNvSpPr txBox="1"/>
          <p:nvPr/>
        </p:nvSpPr>
        <p:spPr>
          <a:xfrm>
            <a:off x="5501487" y="5180914"/>
            <a:ext cx="557008" cy="20005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TTL Qty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60" name="テキスト ボックス 285">
            <a:extLst>
              <a:ext uri="{FF2B5EF4-FFF2-40B4-BE49-F238E27FC236}">
                <a16:creationId xmlns:a16="http://schemas.microsoft.com/office/drawing/2014/main" id="{CC9537C4-B321-CB4E-2B73-526C52E402BC}"/>
              </a:ext>
            </a:extLst>
          </p:cNvPr>
          <p:cNvSpPr txBox="1"/>
          <p:nvPr/>
        </p:nvSpPr>
        <p:spPr>
          <a:xfrm>
            <a:off x="5895811" y="5232144"/>
            <a:ext cx="232179" cy="14430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230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aphicFrame>
        <p:nvGraphicFramePr>
          <p:cNvPr id="461" name="Table 460">
            <a:extLst>
              <a:ext uri="{FF2B5EF4-FFF2-40B4-BE49-F238E27FC236}">
                <a16:creationId xmlns:a16="http://schemas.microsoft.com/office/drawing/2014/main" id="{6DC0CEBF-B661-0C05-8564-6FCCBC7D0A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9670240"/>
              </p:ext>
            </p:extLst>
          </p:nvPr>
        </p:nvGraphicFramePr>
        <p:xfrm>
          <a:off x="4694165" y="5412325"/>
          <a:ext cx="1662887" cy="843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204">
                  <a:extLst>
                    <a:ext uri="{9D8B030D-6E8A-4147-A177-3AD203B41FA5}">
                      <a16:colId xmlns:a16="http://schemas.microsoft.com/office/drawing/2014/main" val="2640134635"/>
                    </a:ext>
                  </a:extLst>
                </a:gridCol>
                <a:gridCol w="1104900">
                  <a:extLst>
                    <a:ext uri="{9D8B030D-6E8A-4147-A177-3AD203B41FA5}">
                      <a16:colId xmlns:a16="http://schemas.microsoft.com/office/drawing/2014/main" val="4269249277"/>
                    </a:ext>
                  </a:extLst>
                </a:gridCol>
                <a:gridCol w="313783">
                  <a:extLst>
                    <a:ext uri="{9D8B030D-6E8A-4147-A177-3AD203B41FA5}">
                      <a16:colId xmlns:a16="http://schemas.microsoft.com/office/drawing/2014/main" val="3688123555"/>
                    </a:ext>
                  </a:extLst>
                </a:gridCol>
              </a:tblGrid>
              <a:tr h="187019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ITEM NO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PART NO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QTY in Case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866975144"/>
                  </a:ext>
                </a:extLst>
              </a:tr>
              <a:tr h="172271"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/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b="0" dirty="0"/>
                        <a:t>711013C0 0200AA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highlight>
                            <a:srgbClr val="3BED50"/>
                          </a:highlight>
                        </a:rPr>
                        <a:t>30/30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955233755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/>
                      <a:r>
                        <a:rPr lang="en-US" sz="600" dirty="0"/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0" dirty="0"/>
                        <a:t>71234555 0923BB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/>
                        <a:t>0/10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51216137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600" dirty="0"/>
                        <a:t>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dirty="0"/>
                        <a:t>172115YA Z500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highlight>
                            <a:srgbClr val="3BED50"/>
                          </a:highlight>
                        </a:rPr>
                        <a:t>1/1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993001625"/>
                  </a:ext>
                </a:extLst>
              </a:tr>
              <a:tr h="148590">
                <a:tc>
                  <a:txBody>
                    <a:bodyPr/>
                    <a:lstStyle/>
                    <a:p>
                      <a:pPr algn="ctr"/>
                      <a:r>
                        <a:rPr lang="en-US" sz="600" dirty="0"/>
                        <a:t>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dirty="0"/>
                        <a:t>82871671 0003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highlight>
                            <a:srgbClr val="3BED50"/>
                          </a:highlight>
                        </a:rPr>
                        <a:t>40/40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03154230"/>
                  </a:ext>
                </a:extLst>
              </a:tr>
            </a:tbl>
          </a:graphicData>
        </a:graphic>
      </p:graphicFrame>
      <p:sp>
        <p:nvSpPr>
          <p:cNvPr id="462" name="テキスト ボックス 285">
            <a:extLst>
              <a:ext uri="{FF2B5EF4-FFF2-40B4-BE49-F238E27FC236}">
                <a16:creationId xmlns:a16="http://schemas.microsoft.com/office/drawing/2014/main" id="{843AB09D-F7B8-EC4F-D6F1-E211A4AC79C3}"/>
              </a:ext>
            </a:extLst>
          </p:cNvPr>
          <p:cNvSpPr txBox="1"/>
          <p:nvPr/>
        </p:nvSpPr>
        <p:spPr>
          <a:xfrm>
            <a:off x="6156633" y="5047955"/>
            <a:ext cx="184851" cy="14430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12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63" name="テキスト ボックス 285">
            <a:extLst>
              <a:ext uri="{FF2B5EF4-FFF2-40B4-BE49-F238E27FC236}">
                <a16:creationId xmlns:a16="http://schemas.microsoft.com/office/drawing/2014/main" id="{CC1A43F7-0048-C780-894B-9CD95B39BA8F}"/>
              </a:ext>
            </a:extLst>
          </p:cNvPr>
          <p:cNvSpPr txBox="1"/>
          <p:nvPr/>
        </p:nvSpPr>
        <p:spPr>
          <a:xfrm>
            <a:off x="6156633" y="5230475"/>
            <a:ext cx="184851" cy="14430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240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64" name="テキスト ボックス 285">
            <a:extLst>
              <a:ext uri="{FF2B5EF4-FFF2-40B4-BE49-F238E27FC236}">
                <a16:creationId xmlns:a16="http://schemas.microsoft.com/office/drawing/2014/main" id="{F7D2DBD1-7D21-663A-5FC2-B13069624A57}"/>
              </a:ext>
            </a:extLst>
          </p:cNvPr>
          <p:cNvSpPr txBox="1"/>
          <p:nvPr/>
        </p:nvSpPr>
        <p:spPr>
          <a:xfrm>
            <a:off x="5257403" y="5222442"/>
            <a:ext cx="184851" cy="14430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36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65" name="正方形/長方形 40">
            <a:extLst>
              <a:ext uri="{FF2B5EF4-FFF2-40B4-BE49-F238E27FC236}">
                <a16:creationId xmlns:a16="http://schemas.microsoft.com/office/drawing/2014/main" id="{FFA7D9A6-C01B-C6BE-260C-32922B0E6B4F}"/>
              </a:ext>
            </a:extLst>
          </p:cNvPr>
          <p:cNvSpPr/>
          <p:nvPr/>
        </p:nvSpPr>
        <p:spPr>
          <a:xfrm>
            <a:off x="4667475" y="5754118"/>
            <a:ext cx="1704413" cy="206430"/>
          </a:xfrm>
          <a:prstGeom prst="rect">
            <a:avLst/>
          </a:prstGeom>
          <a:noFill/>
          <a:ln w="15875" cap="flat" cmpd="sng" algn="ctr">
            <a:solidFill>
              <a:srgbClr val="FF0000"/>
            </a:solidFill>
            <a:prstDash val="dash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pic>
        <p:nvPicPr>
          <p:cNvPr id="467" name="รูปภาพ 3">
            <a:extLst>
              <a:ext uri="{FF2B5EF4-FFF2-40B4-BE49-F238E27FC236}">
                <a16:creationId xmlns:a16="http://schemas.microsoft.com/office/drawing/2014/main" id="{76787B89-7F60-553B-DE53-2CD87798112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477" y="6855504"/>
            <a:ext cx="1716979" cy="2217799"/>
          </a:xfrm>
          <a:prstGeom prst="rect">
            <a:avLst/>
          </a:prstGeom>
        </p:spPr>
      </p:pic>
      <p:pic>
        <p:nvPicPr>
          <p:cNvPr id="468" name="図 119">
            <a:extLst>
              <a:ext uri="{FF2B5EF4-FFF2-40B4-BE49-F238E27FC236}">
                <a16:creationId xmlns:a16="http://schemas.microsoft.com/office/drawing/2014/main" id="{D62C29D8-0465-CDF8-62CA-838AA90C55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6224" y="6975608"/>
            <a:ext cx="1182132" cy="177846"/>
          </a:xfrm>
          <a:prstGeom prst="rect">
            <a:avLst/>
          </a:prstGeom>
        </p:spPr>
      </p:pic>
      <p:sp>
        <p:nvSpPr>
          <p:cNvPr id="469" name="テキスト ボックス 120">
            <a:extLst>
              <a:ext uri="{FF2B5EF4-FFF2-40B4-BE49-F238E27FC236}">
                <a16:creationId xmlns:a16="http://schemas.microsoft.com/office/drawing/2014/main" id="{D915D352-5593-0F2C-20D0-0B303489562D}"/>
              </a:ext>
            </a:extLst>
          </p:cNvPr>
          <p:cNvSpPr txBox="1"/>
          <p:nvPr/>
        </p:nvSpPr>
        <p:spPr>
          <a:xfrm>
            <a:off x="568476" y="6943745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Inner Packing area</a:t>
            </a:r>
          </a:p>
        </p:txBody>
      </p:sp>
      <p:pic>
        <p:nvPicPr>
          <p:cNvPr id="470" name="図 124">
            <a:extLst>
              <a:ext uri="{FF2B5EF4-FFF2-40B4-BE49-F238E27FC236}">
                <a16:creationId xmlns:a16="http://schemas.microsoft.com/office/drawing/2014/main" id="{BE056D77-4C4F-3697-CB64-8872245FB6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4080" y="7191052"/>
            <a:ext cx="1492073" cy="1579717"/>
          </a:xfrm>
          <a:prstGeom prst="rect">
            <a:avLst/>
          </a:prstGeom>
        </p:spPr>
      </p:pic>
      <p:sp>
        <p:nvSpPr>
          <p:cNvPr id="471" name="テキスト ボックス 127">
            <a:extLst>
              <a:ext uri="{FF2B5EF4-FFF2-40B4-BE49-F238E27FC236}">
                <a16:creationId xmlns:a16="http://schemas.microsoft.com/office/drawing/2014/main" id="{32763811-573B-877D-D6B1-6D499C38E598}"/>
              </a:ext>
            </a:extLst>
          </p:cNvPr>
          <p:cNvSpPr txBox="1"/>
          <p:nvPr/>
        </p:nvSpPr>
        <p:spPr>
          <a:xfrm>
            <a:off x="633866" y="8799182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72" name="図 44">
            <a:extLst>
              <a:ext uri="{FF2B5EF4-FFF2-40B4-BE49-F238E27FC236}">
                <a16:creationId xmlns:a16="http://schemas.microsoft.com/office/drawing/2014/main" id="{8F5B95D1-42B5-FD7D-0A21-B4210916190A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7596" b="3166"/>
          <a:stretch/>
        </p:blipFill>
        <p:spPr>
          <a:xfrm>
            <a:off x="622811" y="8812059"/>
            <a:ext cx="369329" cy="250725"/>
          </a:xfrm>
          <a:prstGeom prst="rect">
            <a:avLst/>
          </a:prstGeom>
        </p:spPr>
      </p:pic>
      <p:sp>
        <p:nvSpPr>
          <p:cNvPr id="473" name="テキスト ボックス 135">
            <a:extLst>
              <a:ext uri="{FF2B5EF4-FFF2-40B4-BE49-F238E27FC236}">
                <a16:creationId xmlns:a16="http://schemas.microsoft.com/office/drawing/2014/main" id="{F1206702-4AC2-1473-F51D-C09E6A2114FB}"/>
              </a:ext>
            </a:extLst>
          </p:cNvPr>
          <p:cNvSpPr txBox="1"/>
          <p:nvPr/>
        </p:nvSpPr>
        <p:spPr>
          <a:xfrm>
            <a:off x="526344" y="7156406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74" name="図 49">
            <a:extLst>
              <a:ext uri="{FF2B5EF4-FFF2-40B4-BE49-F238E27FC236}">
                <a16:creationId xmlns:a16="http://schemas.microsoft.com/office/drawing/2014/main" id="{53AE9257-4C0E-F65F-2620-372AC29119F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67300" y="8850199"/>
            <a:ext cx="266258" cy="135957"/>
          </a:xfrm>
          <a:prstGeom prst="rect">
            <a:avLst/>
          </a:prstGeom>
        </p:spPr>
      </p:pic>
      <p:sp>
        <p:nvSpPr>
          <p:cNvPr id="475" name="テキスト ボックス 285">
            <a:extLst>
              <a:ext uri="{FF2B5EF4-FFF2-40B4-BE49-F238E27FC236}">
                <a16:creationId xmlns:a16="http://schemas.microsoft.com/office/drawing/2014/main" id="{50DA2567-0499-F1EE-A08B-581203380154}"/>
              </a:ext>
            </a:extLst>
          </p:cNvPr>
          <p:cNvSpPr txBox="1"/>
          <p:nvPr/>
        </p:nvSpPr>
        <p:spPr>
          <a:xfrm>
            <a:off x="556473" y="8806410"/>
            <a:ext cx="513059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Main 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 </a:t>
            </a:r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[P1]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76" name="テキスト ボックス 127">
            <a:extLst>
              <a:ext uri="{FF2B5EF4-FFF2-40B4-BE49-F238E27FC236}">
                <a16:creationId xmlns:a16="http://schemas.microsoft.com/office/drawing/2014/main" id="{2771BA13-7F2F-18FD-AF7F-3076FAABEC2F}"/>
              </a:ext>
            </a:extLst>
          </p:cNvPr>
          <p:cNvSpPr txBox="1"/>
          <p:nvPr/>
        </p:nvSpPr>
        <p:spPr>
          <a:xfrm>
            <a:off x="1825435" y="8799868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77" name="図 340">
            <a:extLst>
              <a:ext uri="{FF2B5EF4-FFF2-40B4-BE49-F238E27FC236}">
                <a16:creationId xmlns:a16="http://schemas.microsoft.com/office/drawing/2014/main" id="{5CCF163B-0E88-9064-37AA-4ADCC57F9B69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7596" b="3166"/>
          <a:stretch/>
        </p:blipFill>
        <p:spPr>
          <a:xfrm>
            <a:off x="1814380" y="8812745"/>
            <a:ext cx="369329" cy="250725"/>
          </a:xfrm>
          <a:prstGeom prst="rect">
            <a:avLst/>
          </a:prstGeom>
        </p:spPr>
      </p:pic>
      <p:pic>
        <p:nvPicPr>
          <p:cNvPr id="478" name="図 341">
            <a:extLst>
              <a:ext uri="{FF2B5EF4-FFF2-40B4-BE49-F238E27FC236}">
                <a16:creationId xmlns:a16="http://schemas.microsoft.com/office/drawing/2014/main" id="{19DB8764-AFBC-EBA2-5590-B8F881A7CC5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858869" y="8850885"/>
            <a:ext cx="266258" cy="135957"/>
          </a:xfrm>
          <a:prstGeom prst="rect">
            <a:avLst/>
          </a:prstGeom>
        </p:spPr>
      </p:pic>
      <p:sp>
        <p:nvSpPr>
          <p:cNvPr id="485" name="テキスト ボックス 285">
            <a:extLst>
              <a:ext uri="{FF2B5EF4-FFF2-40B4-BE49-F238E27FC236}">
                <a16:creationId xmlns:a16="http://schemas.microsoft.com/office/drawing/2014/main" id="{655EA153-35A9-2E14-89FD-A3A18AAEDBBB}"/>
              </a:ext>
            </a:extLst>
          </p:cNvPr>
          <p:cNvSpPr txBox="1"/>
          <p:nvPr/>
        </p:nvSpPr>
        <p:spPr>
          <a:xfrm>
            <a:off x="1748042" y="8807096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NG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[P4]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86" name="テキスト ボックス 127">
            <a:extLst>
              <a:ext uri="{FF2B5EF4-FFF2-40B4-BE49-F238E27FC236}">
                <a16:creationId xmlns:a16="http://schemas.microsoft.com/office/drawing/2014/main" id="{6B01CE6D-8610-FEC1-ED8B-F6C7D10DCB1C}"/>
              </a:ext>
            </a:extLst>
          </p:cNvPr>
          <p:cNvSpPr txBox="1"/>
          <p:nvPr/>
        </p:nvSpPr>
        <p:spPr>
          <a:xfrm>
            <a:off x="1432931" y="8800392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87" name="図 46">
            <a:extLst>
              <a:ext uri="{FF2B5EF4-FFF2-40B4-BE49-F238E27FC236}">
                <a16:creationId xmlns:a16="http://schemas.microsoft.com/office/drawing/2014/main" id="{E3DE4F7C-475D-D0C1-5F20-7D8A97CD81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7596" b="3166"/>
          <a:stretch/>
        </p:blipFill>
        <p:spPr>
          <a:xfrm>
            <a:off x="1421876" y="8813269"/>
            <a:ext cx="369329" cy="250725"/>
          </a:xfrm>
          <a:prstGeom prst="rect">
            <a:avLst/>
          </a:prstGeom>
        </p:spPr>
      </p:pic>
      <p:pic>
        <p:nvPicPr>
          <p:cNvPr id="488" name="図 47">
            <a:extLst>
              <a:ext uri="{FF2B5EF4-FFF2-40B4-BE49-F238E27FC236}">
                <a16:creationId xmlns:a16="http://schemas.microsoft.com/office/drawing/2014/main" id="{0F9CAC4C-2C0D-FB94-02F3-4D81380791E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466365" y="8851409"/>
            <a:ext cx="266258" cy="135957"/>
          </a:xfrm>
          <a:prstGeom prst="rect">
            <a:avLst/>
          </a:prstGeom>
        </p:spPr>
      </p:pic>
      <p:sp>
        <p:nvSpPr>
          <p:cNvPr id="489" name="テキスト ボックス 285">
            <a:extLst>
              <a:ext uri="{FF2B5EF4-FFF2-40B4-BE49-F238E27FC236}">
                <a16:creationId xmlns:a16="http://schemas.microsoft.com/office/drawing/2014/main" id="{FC416B05-5D03-8C1A-CBEF-D16E6B98F7EB}"/>
              </a:ext>
            </a:extLst>
          </p:cNvPr>
          <p:cNvSpPr txBox="1"/>
          <p:nvPr/>
        </p:nvSpPr>
        <p:spPr>
          <a:xfrm>
            <a:off x="1355538" y="8807620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Pending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[P3]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90" name="テキスト ボックス 127">
            <a:extLst>
              <a:ext uri="{FF2B5EF4-FFF2-40B4-BE49-F238E27FC236}">
                <a16:creationId xmlns:a16="http://schemas.microsoft.com/office/drawing/2014/main" id="{92B4E267-CE0D-B4C5-9CA1-43A45AAA2E13}"/>
              </a:ext>
            </a:extLst>
          </p:cNvPr>
          <p:cNvSpPr txBox="1"/>
          <p:nvPr/>
        </p:nvSpPr>
        <p:spPr>
          <a:xfrm>
            <a:off x="1040042" y="8797135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91" name="図 64">
            <a:extLst>
              <a:ext uri="{FF2B5EF4-FFF2-40B4-BE49-F238E27FC236}">
                <a16:creationId xmlns:a16="http://schemas.microsoft.com/office/drawing/2014/main" id="{67B6020C-A2BC-865D-486B-942C9894259E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7596" b="3166"/>
          <a:stretch/>
        </p:blipFill>
        <p:spPr>
          <a:xfrm>
            <a:off x="1028987" y="8810012"/>
            <a:ext cx="369329" cy="250725"/>
          </a:xfrm>
          <a:prstGeom prst="rect">
            <a:avLst/>
          </a:prstGeom>
        </p:spPr>
      </p:pic>
      <p:pic>
        <p:nvPicPr>
          <p:cNvPr id="492" name="図 65">
            <a:extLst>
              <a:ext uri="{FF2B5EF4-FFF2-40B4-BE49-F238E27FC236}">
                <a16:creationId xmlns:a16="http://schemas.microsoft.com/office/drawing/2014/main" id="{FF491D36-4540-EF0D-CEFC-716732D4DD4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73476" y="8848152"/>
            <a:ext cx="266258" cy="135957"/>
          </a:xfrm>
          <a:prstGeom prst="rect">
            <a:avLst/>
          </a:prstGeom>
        </p:spPr>
      </p:pic>
      <p:sp>
        <p:nvSpPr>
          <p:cNvPr id="493" name="テキスト ボックス 285">
            <a:extLst>
              <a:ext uri="{FF2B5EF4-FFF2-40B4-BE49-F238E27FC236}">
                <a16:creationId xmlns:a16="http://schemas.microsoft.com/office/drawing/2014/main" id="{560B7B1D-CCF2-7F07-AC07-83AC3E25DFC5}"/>
              </a:ext>
            </a:extLst>
          </p:cNvPr>
          <p:cNvSpPr txBox="1"/>
          <p:nvPr/>
        </p:nvSpPr>
        <p:spPr>
          <a:xfrm>
            <a:off x="962649" y="8804363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Clear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[P2]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94" name="テキスト ボックス 135">
            <a:extLst>
              <a:ext uri="{FF2B5EF4-FFF2-40B4-BE49-F238E27FC236}">
                <a16:creationId xmlns:a16="http://schemas.microsoft.com/office/drawing/2014/main" id="{22B14413-18A0-0473-DDE6-5508381DEA1B}"/>
              </a:ext>
            </a:extLst>
          </p:cNvPr>
          <p:cNvSpPr txBox="1"/>
          <p:nvPr/>
        </p:nvSpPr>
        <p:spPr>
          <a:xfrm>
            <a:off x="523986" y="7320051"/>
            <a:ext cx="453980" cy="20005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PC No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95" name="テキスト ボックス 285">
            <a:extLst>
              <a:ext uri="{FF2B5EF4-FFF2-40B4-BE49-F238E27FC236}">
                <a16:creationId xmlns:a16="http://schemas.microsoft.com/office/drawing/2014/main" id="{3242FE18-43CB-D31D-EE28-FBFB14CF06C4}"/>
              </a:ext>
            </a:extLst>
          </p:cNvPr>
          <p:cNvSpPr txBox="1"/>
          <p:nvPr/>
        </p:nvSpPr>
        <p:spPr>
          <a:xfrm>
            <a:off x="898119" y="7330028"/>
            <a:ext cx="747137" cy="144305"/>
          </a:xfrm>
          <a:prstGeom prst="rect">
            <a:avLst/>
          </a:prstGeom>
          <a:solidFill>
            <a:srgbClr val="D6DCE5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37A-33S-5122-01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96" name="テキスト ボックス 135">
            <a:extLst>
              <a:ext uri="{FF2B5EF4-FFF2-40B4-BE49-F238E27FC236}">
                <a16:creationId xmlns:a16="http://schemas.microsoft.com/office/drawing/2014/main" id="{8F4F70D8-845B-B3D6-A707-AA61EBBAD23F}"/>
              </a:ext>
            </a:extLst>
          </p:cNvPr>
          <p:cNvSpPr txBox="1"/>
          <p:nvPr/>
        </p:nvSpPr>
        <p:spPr>
          <a:xfrm>
            <a:off x="1599494" y="7320051"/>
            <a:ext cx="453980" cy="20005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Case no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97" name="テキスト ボックス 285">
            <a:extLst>
              <a:ext uri="{FF2B5EF4-FFF2-40B4-BE49-F238E27FC236}">
                <a16:creationId xmlns:a16="http://schemas.microsoft.com/office/drawing/2014/main" id="{5807EC27-873B-B277-6EC4-A540F555936F}"/>
              </a:ext>
            </a:extLst>
          </p:cNvPr>
          <p:cNvSpPr txBox="1"/>
          <p:nvPr/>
        </p:nvSpPr>
        <p:spPr>
          <a:xfrm>
            <a:off x="2018228" y="7331687"/>
            <a:ext cx="208512" cy="144305"/>
          </a:xfrm>
          <a:prstGeom prst="rect">
            <a:avLst/>
          </a:prstGeom>
          <a:solidFill>
            <a:srgbClr val="3BED50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22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98" name="テキスト ボックス 135">
            <a:extLst>
              <a:ext uri="{FF2B5EF4-FFF2-40B4-BE49-F238E27FC236}">
                <a16:creationId xmlns:a16="http://schemas.microsoft.com/office/drawing/2014/main" id="{85AF4437-5805-9A16-F62E-00E7BDD73233}"/>
              </a:ext>
            </a:extLst>
          </p:cNvPr>
          <p:cNvSpPr txBox="1"/>
          <p:nvPr/>
        </p:nvSpPr>
        <p:spPr>
          <a:xfrm>
            <a:off x="553909" y="7455333"/>
            <a:ext cx="453980" cy="20005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Control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99" name="テキスト ボックス 135">
            <a:extLst>
              <a:ext uri="{FF2B5EF4-FFF2-40B4-BE49-F238E27FC236}">
                <a16:creationId xmlns:a16="http://schemas.microsoft.com/office/drawing/2014/main" id="{376F6023-F8A2-1109-FFAC-B6CA17810294}"/>
              </a:ext>
            </a:extLst>
          </p:cNvPr>
          <p:cNvSpPr txBox="1"/>
          <p:nvPr/>
        </p:nvSpPr>
        <p:spPr>
          <a:xfrm>
            <a:off x="1234409" y="7458470"/>
            <a:ext cx="557008" cy="20005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TTL Seq no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00" name="テキスト ボックス 285">
            <a:extLst>
              <a:ext uri="{FF2B5EF4-FFF2-40B4-BE49-F238E27FC236}">
                <a16:creationId xmlns:a16="http://schemas.microsoft.com/office/drawing/2014/main" id="{DDCED95D-987B-5180-6F97-453DDBA18813}"/>
              </a:ext>
            </a:extLst>
          </p:cNvPr>
          <p:cNvSpPr txBox="1"/>
          <p:nvPr/>
        </p:nvSpPr>
        <p:spPr>
          <a:xfrm>
            <a:off x="975339" y="7492708"/>
            <a:ext cx="253003" cy="144305"/>
          </a:xfrm>
          <a:prstGeom prst="rect">
            <a:avLst/>
          </a:prstGeom>
          <a:solidFill>
            <a:srgbClr val="3BED50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311F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01" name="テキスト ボックス 285">
            <a:extLst>
              <a:ext uri="{FF2B5EF4-FFF2-40B4-BE49-F238E27FC236}">
                <a16:creationId xmlns:a16="http://schemas.microsoft.com/office/drawing/2014/main" id="{5CA91781-4492-6BE0-E6B9-6F8F5638EC31}"/>
              </a:ext>
            </a:extLst>
          </p:cNvPr>
          <p:cNvSpPr txBox="1"/>
          <p:nvPr/>
        </p:nvSpPr>
        <p:spPr>
          <a:xfrm>
            <a:off x="1806760" y="7514167"/>
            <a:ext cx="234479" cy="14430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12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02" name="テキスト ボックス 135">
            <a:extLst>
              <a:ext uri="{FF2B5EF4-FFF2-40B4-BE49-F238E27FC236}">
                <a16:creationId xmlns:a16="http://schemas.microsoft.com/office/drawing/2014/main" id="{31E4BC42-2E39-F321-C6B7-5DA37CFC1D8A}"/>
              </a:ext>
            </a:extLst>
          </p:cNvPr>
          <p:cNvSpPr txBox="1"/>
          <p:nvPr/>
        </p:nvSpPr>
        <p:spPr>
          <a:xfrm>
            <a:off x="614378" y="7585159"/>
            <a:ext cx="557008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Packing</a:t>
            </a:r>
          </a:p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TTL Qty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03" name="テキスト ボックス 285">
            <a:extLst>
              <a:ext uri="{FF2B5EF4-FFF2-40B4-BE49-F238E27FC236}">
                <a16:creationId xmlns:a16="http://schemas.microsoft.com/office/drawing/2014/main" id="{78C7E41B-A1E1-1382-4620-FD820BC098D6}"/>
              </a:ext>
            </a:extLst>
          </p:cNvPr>
          <p:cNvSpPr txBox="1"/>
          <p:nvPr/>
        </p:nvSpPr>
        <p:spPr>
          <a:xfrm>
            <a:off x="981150" y="7694342"/>
            <a:ext cx="178367" cy="14430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36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04" name="テキスト ボックス 135">
            <a:extLst>
              <a:ext uri="{FF2B5EF4-FFF2-40B4-BE49-F238E27FC236}">
                <a16:creationId xmlns:a16="http://schemas.microsoft.com/office/drawing/2014/main" id="{1B46FAE4-31A6-5802-5511-840EB2EF80FF}"/>
              </a:ext>
            </a:extLst>
          </p:cNvPr>
          <p:cNvSpPr txBox="1"/>
          <p:nvPr/>
        </p:nvSpPr>
        <p:spPr>
          <a:xfrm>
            <a:off x="1414736" y="7651063"/>
            <a:ext cx="557008" cy="20005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TTL Qty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05" name="テキスト ボックス 285">
            <a:extLst>
              <a:ext uri="{FF2B5EF4-FFF2-40B4-BE49-F238E27FC236}">
                <a16:creationId xmlns:a16="http://schemas.microsoft.com/office/drawing/2014/main" id="{ED1CBF1F-E83E-DE10-1691-90F4D3A19B5E}"/>
              </a:ext>
            </a:extLst>
          </p:cNvPr>
          <p:cNvSpPr txBox="1"/>
          <p:nvPr/>
        </p:nvSpPr>
        <p:spPr>
          <a:xfrm>
            <a:off x="1809060" y="7702293"/>
            <a:ext cx="232179" cy="14430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240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aphicFrame>
        <p:nvGraphicFramePr>
          <p:cNvPr id="510" name="Table 509">
            <a:extLst>
              <a:ext uri="{FF2B5EF4-FFF2-40B4-BE49-F238E27FC236}">
                <a16:creationId xmlns:a16="http://schemas.microsoft.com/office/drawing/2014/main" id="{BB413C37-CE09-47BB-2434-640FED287C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2668075"/>
              </p:ext>
            </p:extLst>
          </p:nvPr>
        </p:nvGraphicFramePr>
        <p:xfrm>
          <a:off x="607414" y="7882474"/>
          <a:ext cx="1662887" cy="843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204">
                  <a:extLst>
                    <a:ext uri="{9D8B030D-6E8A-4147-A177-3AD203B41FA5}">
                      <a16:colId xmlns:a16="http://schemas.microsoft.com/office/drawing/2014/main" val="2640134635"/>
                    </a:ext>
                  </a:extLst>
                </a:gridCol>
                <a:gridCol w="1104900">
                  <a:extLst>
                    <a:ext uri="{9D8B030D-6E8A-4147-A177-3AD203B41FA5}">
                      <a16:colId xmlns:a16="http://schemas.microsoft.com/office/drawing/2014/main" val="4269249277"/>
                    </a:ext>
                  </a:extLst>
                </a:gridCol>
                <a:gridCol w="313783">
                  <a:extLst>
                    <a:ext uri="{9D8B030D-6E8A-4147-A177-3AD203B41FA5}">
                      <a16:colId xmlns:a16="http://schemas.microsoft.com/office/drawing/2014/main" val="3688123555"/>
                    </a:ext>
                  </a:extLst>
                </a:gridCol>
              </a:tblGrid>
              <a:tr h="187019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ITEM NO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PART NO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QTY in Case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866975144"/>
                  </a:ext>
                </a:extLst>
              </a:tr>
              <a:tr h="172271"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/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b="0" dirty="0"/>
                        <a:t>711013C0 0200AA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highlight>
                            <a:srgbClr val="3BED50"/>
                          </a:highlight>
                        </a:rPr>
                        <a:t>30/30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955233755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/>
                      <a:r>
                        <a:rPr lang="en-US" sz="600" dirty="0"/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0" dirty="0"/>
                        <a:t>71234555 0923BB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highlight>
                            <a:srgbClr val="3BED50"/>
                          </a:highlight>
                        </a:rPr>
                        <a:t>10/10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51216137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600" dirty="0"/>
                        <a:t>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dirty="0"/>
                        <a:t>172115YA Z500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highlight>
                            <a:srgbClr val="3BED50"/>
                          </a:highlight>
                        </a:rPr>
                        <a:t>1/1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993001625"/>
                  </a:ext>
                </a:extLst>
              </a:tr>
              <a:tr h="148590">
                <a:tc>
                  <a:txBody>
                    <a:bodyPr/>
                    <a:lstStyle/>
                    <a:p>
                      <a:pPr algn="ctr"/>
                      <a:r>
                        <a:rPr lang="en-US" sz="600" dirty="0"/>
                        <a:t>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dirty="0"/>
                        <a:t>82871671 0003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highlight>
                            <a:srgbClr val="3BED50"/>
                          </a:highlight>
                        </a:rPr>
                        <a:t>40/40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03154230"/>
                  </a:ext>
                </a:extLst>
              </a:tr>
            </a:tbl>
          </a:graphicData>
        </a:graphic>
      </p:graphicFrame>
      <p:sp>
        <p:nvSpPr>
          <p:cNvPr id="511" name="テキスト ボックス 285">
            <a:extLst>
              <a:ext uri="{FF2B5EF4-FFF2-40B4-BE49-F238E27FC236}">
                <a16:creationId xmlns:a16="http://schemas.microsoft.com/office/drawing/2014/main" id="{A84F0C79-B4D4-68F2-D4B6-245058CFD200}"/>
              </a:ext>
            </a:extLst>
          </p:cNvPr>
          <p:cNvSpPr txBox="1"/>
          <p:nvPr/>
        </p:nvSpPr>
        <p:spPr>
          <a:xfrm>
            <a:off x="2069882" y="7518104"/>
            <a:ext cx="184851" cy="14430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12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8" name="テキスト ボックス 285">
            <a:extLst>
              <a:ext uri="{FF2B5EF4-FFF2-40B4-BE49-F238E27FC236}">
                <a16:creationId xmlns:a16="http://schemas.microsoft.com/office/drawing/2014/main" id="{0BCFA11F-2311-8C9D-592A-D30F1524110D}"/>
              </a:ext>
            </a:extLst>
          </p:cNvPr>
          <p:cNvSpPr txBox="1"/>
          <p:nvPr/>
        </p:nvSpPr>
        <p:spPr>
          <a:xfrm>
            <a:off x="2069882" y="7700624"/>
            <a:ext cx="184851" cy="14430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240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0" name="テキスト ボックス 285">
            <a:extLst>
              <a:ext uri="{FF2B5EF4-FFF2-40B4-BE49-F238E27FC236}">
                <a16:creationId xmlns:a16="http://schemas.microsoft.com/office/drawing/2014/main" id="{85EED681-7764-E30D-7A0E-E18F3B37A663}"/>
              </a:ext>
            </a:extLst>
          </p:cNvPr>
          <p:cNvSpPr txBox="1"/>
          <p:nvPr/>
        </p:nvSpPr>
        <p:spPr>
          <a:xfrm>
            <a:off x="1170652" y="7692591"/>
            <a:ext cx="184851" cy="14430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36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pSp>
        <p:nvGrpSpPr>
          <p:cNvPr id="71" name="Group 70">
            <a:extLst>
              <a:ext uri="{FF2B5EF4-FFF2-40B4-BE49-F238E27FC236}">
                <a16:creationId xmlns:a16="http://schemas.microsoft.com/office/drawing/2014/main" id="{ECE06D5F-C0D7-962D-C4AA-9F50FC62A990}"/>
              </a:ext>
            </a:extLst>
          </p:cNvPr>
          <p:cNvGrpSpPr/>
          <p:nvPr/>
        </p:nvGrpSpPr>
        <p:grpSpPr>
          <a:xfrm>
            <a:off x="595783" y="7438705"/>
            <a:ext cx="1662887" cy="862405"/>
            <a:chOff x="3280050" y="2338492"/>
            <a:chExt cx="1662887" cy="862405"/>
          </a:xfrm>
        </p:grpSpPr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3B801CBA-2B3E-FEED-CA53-80878B139703}"/>
                </a:ext>
              </a:extLst>
            </p:cNvPr>
            <p:cNvSpPr txBox="1"/>
            <p:nvPr/>
          </p:nvSpPr>
          <p:spPr>
            <a:xfrm>
              <a:off x="3280050" y="2338492"/>
              <a:ext cx="1662887" cy="862405"/>
            </a:xfrm>
            <a:prstGeom prst="rect">
              <a:avLst/>
            </a:prstGeom>
            <a:solidFill>
              <a:srgbClr val="E5E6FA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none" rtlCol="0">
              <a:noAutofit/>
            </a:bodyPr>
            <a:lstStyle/>
            <a:p>
              <a:pPr algn="ctr"/>
              <a:endParaRPr lang="en-US" sz="1000" dirty="0"/>
            </a:p>
            <a:p>
              <a:pPr algn="ctr"/>
              <a:r>
                <a:rPr lang="en-US" sz="1000" dirty="0"/>
                <a:t>All items packing</a:t>
              </a:r>
            </a:p>
            <a:p>
              <a:pPr algn="ctr"/>
              <a:r>
                <a:rPr lang="en-US" sz="1000" dirty="0"/>
                <a:t>finished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E80A2E97-6C20-C244-3408-DF465D387A4C}"/>
                </a:ext>
              </a:extLst>
            </p:cNvPr>
            <p:cNvSpPr txBox="1"/>
            <p:nvPr/>
          </p:nvSpPr>
          <p:spPr>
            <a:xfrm>
              <a:off x="3646219" y="2875210"/>
              <a:ext cx="903306" cy="246221"/>
            </a:xfrm>
            <a:prstGeom prst="rect">
              <a:avLst/>
            </a:prstGeom>
            <a:solidFill>
              <a:srgbClr val="3BED50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1000" b="1" dirty="0">
                  <a:solidFill>
                    <a:schemeClr val="bg1"/>
                  </a:solidFill>
                </a:rPr>
                <a:t>OK [Ent]</a:t>
              </a:r>
            </a:p>
          </p:txBody>
        </p:sp>
      </p:grpSp>
      <p:sp>
        <p:nvSpPr>
          <p:cNvPr id="74" name="Isosceles Triangle 73">
            <a:extLst>
              <a:ext uri="{FF2B5EF4-FFF2-40B4-BE49-F238E27FC236}">
                <a16:creationId xmlns:a16="http://schemas.microsoft.com/office/drawing/2014/main" id="{00B4D982-CD89-9756-C028-3F74A5178483}"/>
              </a:ext>
            </a:extLst>
          </p:cNvPr>
          <p:cNvSpPr/>
          <p:nvPr/>
        </p:nvSpPr>
        <p:spPr>
          <a:xfrm>
            <a:off x="6391278" y="4250483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75" name="Cross 74">
            <a:extLst>
              <a:ext uri="{FF2B5EF4-FFF2-40B4-BE49-F238E27FC236}">
                <a16:creationId xmlns:a16="http://schemas.microsoft.com/office/drawing/2014/main" id="{384B479F-D423-4DC7-4BC3-BBF3FA340BC0}"/>
              </a:ext>
            </a:extLst>
          </p:cNvPr>
          <p:cNvSpPr/>
          <p:nvPr/>
        </p:nvSpPr>
        <p:spPr>
          <a:xfrm>
            <a:off x="2032814" y="2452544"/>
            <a:ext cx="145556" cy="140960"/>
          </a:xfrm>
          <a:prstGeom prst="plus">
            <a:avLst>
              <a:gd name="adj" fmla="val 32805"/>
            </a:avLst>
          </a:prstGeom>
          <a:solidFill>
            <a:srgbClr val="3BED50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en-US" sz="600" kern="0" dirty="0">
              <a:solidFill>
                <a:prstClr val="black"/>
              </a:solidFill>
            </a:endParaRPr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A63B4B12-8589-0E5E-0C30-50E3E78F2F6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194" y="2274929"/>
            <a:ext cx="444693" cy="444693"/>
          </a:xfrm>
          <a:prstGeom prst="rect">
            <a:avLst/>
          </a:prstGeom>
        </p:spPr>
      </p:pic>
      <p:pic>
        <p:nvPicPr>
          <p:cNvPr id="131" name="Picture 130">
            <a:extLst>
              <a:ext uri="{FF2B5EF4-FFF2-40B4-BE49-F238E27FC236}">
                <a16:creationId xmlns:a16="http://schemas.microsoft.com/office/drawing/2014/main" id="{4FE1C8B8-621E-64ED-369B-95F6B60B0CD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606" y="2849043"/>
            <a:ext cx="444693" cy="444693"/>
          </a:xfrm>
          <a:prstGeom prst="rect">
            <a:avLst/>
          </a:prstGeom>
        </p:spPr>
      </p:pic>
      <p:pic>
        <p:nvPicPr>
          <p:cNvPr id="134" name="Picture 133">
            <a:extLst>
              <a:ext uri="{FF2B5EF4-FFF2-40B4-BE49-F238E27FC236}">
                <a16:creationId xmlns:a16="http://schemas.microsoft.com/office/drawing/2014/main" id="{7B2D178D-8094-964D-9ADB-82844FAC98E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8948" y="2847207"/>
            <a:ext cx="445045" cy="444693"/>
          </a:xfrm>
          <a:prstGeom prst="rect">
            <a:avLst/>
          </a:prstGeom>
        </p:spPr>
      </p:pic>
      <p:pic>
        <p:nvPicPr>
          <p:cNvPr id="136" name="Picture 135">
            <a:extLst>
              <a:ext uri="{FF2B5EF4-FFF2-40B4-BE49-F238E27FC236}">
                <a16:creationId xmlns:a16="http://schemas.microsoft.com/office/drawing/2014/main" id="{9A09D370-F00B-C538-85B7-7BAE79EAAB2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4159" y="2849201"/>
            <a:ext cx="444693" cy="444693"/>
          </a:xfrm>
          <a:prstGeom prst="rect">
            <a:avLst/>
          </a:prstGeom>
        </p:spPr>
      </p:pic>
      <p:pic>
        <p:nvPicPr>
          <p:cNvPr id="138" name="Picture 137">
            <a:extLst>
              <a:ext uri="{FF2B5EF4-FFF2-40B4-BE49-F238E27FC236}">
                <a16:creationId xmlns:a16="http://schemas.microsoft.com/office/drawing/2014/main" id="{00EAC398-45FA-120E-2C6A-05566FFF39D0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8860" y="2281041"/>
            <a:ext cx="444693" cy="444693"/>
          </a:xfrm>
          <a:prstGeom prst="rect">
            <a:avLst/>
          </a:prstGeom>
        </p:spPr>
      </p:pic>
      <p:pic>
        <p:nvPicPr>
          <p:cNvPr id="147" name="Picture 146">
            <a:extLst>
              <a:ext uri="{FF2B5EF4-FFF2-40B4-BE49-F238E27FC236}">
                <a16:creationId xmlns:a16="http://schemas.microsoft.com/office/drawing/2014/main" id="{C4A66F9E-4557-92C9-9989-A927C974D21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4160" y="2281041"/>
            <a:ext cx="444693" cy="444693"/>
          </a:xfrm>
          <a:prstGeom prst="rect">
            <a:avLst/>
          </a:prstGeom>
        </p:spPr>
      </p:pic>
      <p:pic>
        <p:nvPicPr>
          <p:cNvPr id="150" name="Picture 149">
            <a:extLst>
              <a:ext uri="{FF2B5EF4-FFF2-40B4-BE49-F238E27FC236}">
                <a16:creationId xmlns:a16="http://schemas.microsoft.com/office/drawing/2014/main" id="{54CFC275-4F80-D58F-9A91-D9A792F3A875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606" y="3411336"/>
            <a:ext cx="444693" cy="444693"/>
          </a:xfrm>
          <a:prstGeom prst="rect">
            <a:avLst/>
          </a:prstGeom>
        </p:spPr>
      </p:pic>
      <p:sp>
        <p:nvSpPr>
          <p:cNvPr id="153" name="テキスト ボックス 135">
            <a:extLst>
              <a:ext uri="{FF2B5EF4-FFF2-40B4-BE49-F238E27FC236}">
                <a16:creationId xmlns:a16="http://schemas.microsoft.com/office/drawing/2014/main" id="{85F1CC32-23AC-29CE-4610-21D58407B3E8}"/>
              </a:ext>
            </a:extLst>
          </p:cNvPr>
          <p:cNvSpPr txBox="1"/>
          <p:nvPr/>
        </p:nvSpPr>
        <p:spPr>
          <a:xfrm>
            <a:off x="2765843" y="2734386"/>
            <a:ext cx="1541420" cy="76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Receiving            Staging         Inner Packing</a:t>
            </a:r>
            <a:endParaRPr kumimoji="1" lang="ja-JP" altLang="en-US" sz="5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54" name="テキスト ボックス 135">
            <a:extLst>
              <a:ext uri="{FF2B5EF4-FFF2-40B4-BE49-F238E27FC236}">
                <a16:creationId xmlns:a16="http://schemas.microsoft.com/office/drawing/2014/main" id="{8B0B221D-AAD1-F5B8-8C84-25E7749AA41F}"/>
              </a:ext>
            </a:extLst>
          </p:cNvPr>
          <p:cNvSpPr txBox="1"/>
          <p:nvPr/>
        </p:nvSpPr>
        <p:spPr>
          <a:xfrm>
            <a:off x="2686743" y="3303836"/>
            <a:ext cx="1699476" cy="76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Outer Packing       Print Tag        Print Settings</a:t>
            </a:r>
            <a:endParaRPr kumimoji="1" lang="ja-JP" altLang="en-US" sz="5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55" name="テキスト ボックス 135">
            <a:extLst>
              <a:ext uri="{FF2B5EF4-FFF2-40B4-BE49-F238E27FC236}">
                <a16:creationId xmlns:a16="http://schemas.microsoft.com/office/drawing/2014/main" id="{0FCDD24B-06DE-12D2-D105-99D767C15510}"/>
              </a:ext>
            </a:extLst>
          </p:cNvPr>
          <p:cNvSpPr txBox="1"/>
          <p:nvPr/>
        </p:nvSpPr>
        <p:spPr>
          <a:xfrm>
            <a:off x="2710997" y="3856335"/>
            <a:ext cx="42635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Receive </a:t>
            </a:r>
          </a:p>
          <a:p>
            <a:pPr algn="ctr"/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Finish Case</a:t>
            </a:r>
            <a:endParaRPr kumimoji="1" lang="ja-JP" altLang="en-US" sz="5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56" name="テキスト ボックス 135">
            <a:extLst>
              <a:ext uri="{FF2B5EF4-FFF2-40B4-BE49-F238E27FC236}">
                <a16:creationId xmlns:a16="http://schemas.microsoft.com/office/drawing/2014/main" id="{31F2A272-F395-43BC-08F9-2F4ED3219A4D}"/>
              </a:ext>
            </a:extLst>
          </p:cNvPr>
          <p:cNvSpPr txBox="1"/>
          <p:nvPr/>
        </p:nvSpPr>
        <p:spPr>
          <a:xfrm>
            <a:off x="2619058" y="1969789"/>
            <a:ext cx="400512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ja-JP" sz="7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&lt;P1</a:t>
            </a:r>
            <a:endParaRPr kumimoji="1" lang="ja-JP" altLang="en-US" sz="7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57" name="テキスト ボックス 256">
            <a:extLst>
              <a:ext uri="{FF2B5EF4-FFF2-40B4-BE49-F238E27FC236}">
                <a16:creationId xmlns:a16="http://schemas.microsoft.com/office/drawing/2014/main" id="{7A335F06-DB57-E8F2-9EFE-8A6D432435FE}"/>
              </a:ext>
            </a:extLst>
          </p:cNvPr>
          <p:cNvSpPr txBox="1"/>
          <p:nvPr/>
        </p:nvSpPr>
        <p:spPr>
          <a:xfrm>
            <a:off x="2542679" y="6626192"/>
            <a:ext cx="17064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7. Lock screen</a:t>
            </a:r>
            <a:endParaRPr kumimoji="1" lang="ja-JP" altLang="en-US" sz="1100" dirty="0"/>
          </a:p>
        </p:txBody>
      </p:sp>
      <p:pic>
        <p:nvPicPr>
          <p:cNvPr id="158" name="รูปภาพ 3">
            <a:extLst>
              <a:ext uri="{FF2B5EF4-FFF2-40B4-BE49-F238E27FC236}">
                <a16:creationId xmlns:a16="http://schemas.microsoft.com/office/drawing/2014/main" id="{7121D1F4-C412-ACCD-1525-8029CCAA7EBC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9487" y="1820421"/>
            <a:ext cx="1716979" cy="2217799"/>
          </a:xfrm>
          <a:prstGeom prst="rect">
            <a:avLst/>
          </a:prstGeom>
        </p:spPr>
      </p:pic>
      <p:pic>
        <p:nvPicPr>
          <p:cNvPr id="159" name="図 8">
            <a:extLst>
              <a:ext uri="{FF2B5EF4-FFF2-40B4-BE49-F238E27FC236}">
                <a16:creationId xmlns:a16="http://schemas.microsoft.com/office/drawing/2014/main" id="{1123D7AB-2818-520C-6B7A-8A283F848A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1961" y="2285774"/>
            <a:ext cx="1303133" cy="1746518"/>
          </a:xfrm>
          <a:prstGeom prst="rect">
            <a:avLst/>
          </a:prstGeom>
        </p:spPr>
      </p:pic>
      <p:pic>
        <p:nvPicPr>
          <p:cNvPr id="160" name="図 72">
            <a:extLst>
              <a:ext uri="{FF2B5EF4-FFF2-40B4-BE49-F238E27FC236}">
                <a16:creationId xmlns:a16="http://schemas.microsoft.com/office/drawing/2014/main" id="{D89ABA9E-2C6D-030F-4F5D-B0F0838CCC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77235" y="1941498"/>
            <a:ext cx="1182132" cy="177846"/>
          </a:xfrm>
          <a:prstGeom prst="rect">
            <a:avLst/>
          </a:prstGeom>
        </p:spPr>
      </p:pic>
      <p:sp>
        <p:nvSpPr>
          <p:cNvPr id="161" name="テキスト ボックス 73">
            <a:extLst>
              <a:ext uri="{FF2B5EF4-FFF2-40B4-BE49-F238E27FC236}">
                <a16:creationId xmlns:a16="http://schemas.microsoft.com/office/drawing/2014/main" id="{DE86F972-F9D2-A8B2-A6CB-3A2D2EEC8800}"/>
              </a:ext>
            </a:extLst>
          </p:cNvPr>
          <p:cNvSpPr txBox="1"/>
          <p:nvPr/>
        </p:nvSpPr>
        <p:spPr>
          <a:xfrm>
            <a:off x="4629487" y="1909635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Main Menu</a:t>
            </a:r>
            <a:endParaRPr kumimoji="1" lang="ja-JP" altLang="en-US" sz="8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62" name="図 87">
            <a:extLst>
              <a:ext uri="{FF2B5EF4-FFF2-40B4-BE49-F238E27FC236}">
                <a16:creationId xmlns:a16="http://schemas.microsoft.com/office/drawing/2014/main" id="{6822F6C2-B340-FDBC-A453-AD7ED42423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3113" y="2141465"/>
            <a:ext cx="642805" cy="158497"/>
          </a:xfrm>
          <a:prstGeom prst="rect">
            <a:avLst/>
          </a:prstGeom>
        </p:spPr>
      </p:pic>
      <p:pic>
        <p:nvPicPr>
          <p:cNvPr id="163" name="図 47">
            <a:extLst>
              <a:ext uri="{FF2B5EF4-FFF2-40B4-BE49-F238E27FC236}">
                <a16:creationId xmlns:a16="http://schemas.microsoft.com/office/drawing/2014/main" id="{A8667E8D-09A6-8C87-A815-2A8A42723B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1572" y="2141465"/>
            <a:ext cx="558985" cy="152060"/>
          </a:xfrm>
          <a:prstGeom prst="rect">
            <a:avLst/>
          </a:prstGeom>
        </p:spPr>
      </p:pic>
      <p:sp>
        <p:nvSpPr>
          <p:cNvPr id="166" name="テキスト ボックス 114">
            <a:extLst>
              <a:ext uri="{FF2B5EF4-FFF2-40B4-BE49-F238E27FC236}">
                <a16:creationId xmlns:a16="http://schemas.microsoft.com/office/drawing/2014/main" id="{99987206-F2C8-C16C-CB2F-8C34AF1CDC2B}"/>
              </a:ext>
            </a:extLst>
          </p:cNvPr>
          <p:cNvSpPr txBox="1"/>
          <p:nvPr/>
        </p:nvSpPr>
        <p:spPr>
          <a:xfrm>
            <a:off x="4631846" y="1553672"/>
            <a:ext cx="17064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2.2.Main Menu</a:t>
            </a:r>
            <a:endParaRPr kumimoji="1" lang="ja-JP" altLang="en-US" sz="1100" dirty="0"/>
          </a:p>
        </p:txBody>
      </p:sp>
      <p:sp>
        <p:nvSpPr>
          <p:cNvPr id="180" name="テキスト ボックス 135">
            <a:extLst>
              <a:ext uri="{FF2B5EF4-FFF2-40B4-BE49-F238E27FC236}">
                <a16:creationId xmlns:a16="http://schemas.microsoft.com/office/drawing/2014/main" id="{891742CE-9794-8E61-4C49-9EB46B4001C4}"/>
              </a:ext>
            </a:extLst>
          </p:cNvPr>
          <p:cNvSpPr txBox="1"/>
          <p:nvPr/>
        </p:nvSpPr>
        <p:spPr>
          <a:xfrm>
            <a:off x="4843463" y="2749771"/>
            <a:ext cx="558985" cy="76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Vanning</a:t>
            </a:r>
            <a:endParaRPr kumimoji="1" lang="ja-JP" altLang="en-US" sz="5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83" name="テキスト ボックス 135">
            <a:extLst>
              <a:ext uri="{FF2B5EF4-FFF2-40B4-BE49-F238E27FC236}">
                <a16:creationId xmlns:a16="http://schemas.microsoft.com/office/drawing/2014/main" id="{CFBCBCA9-D439-D967-7F8E-AE240BEA80A1}"/>
              </a:ext>
            </a:extLst>
          </p:cNvPr>
          <p:cNvSpPr txBox="1"/>
          <p:nvPr/>
        </p:nvSpPr>
        <p:spPr>
          <a:xfrm>
            <a:off x="4658261" y="1969440"/>
            <a:ext cx="400512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ja-JP" sz="7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&lt;P1</a:t>
            </a:r>
            <a:endParaRPr kumimoji="1" lang="ja-JP" altLang="en-US" sz="7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84" name="Picture 183">
            <a:extLst>
              <a:ext uri="{FF2B5EF4-FFF2-40B4-BE49-F238E27FC236}">
                <a16:creationId xmlns:a16="http://schemas.microsoft.com/office/drawing/2014/main" id="{5A7A25FB-28BC-B72B-D9E8-BB459373D32F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8948" y="3423724"/>
            <a:ext cx="444693" cy="444693"/>
          </a:xfrm>
          <a:prstGeom prst="rect">
            <a:avLst/>
          </a:prstGeom>
        </p:spPr>
      </p:pic>
      <p:sp>
        <p:nvSpPr>
          <p:cNvPr id="185" name="Isosceles Triangle 184">
            <a:extLst>
              <a:ext uri="{FF2B5EF4-FFF2-40B4-BE49-F238E27FC236}">
                <a16:creationId xmlns:a16="http://schemas.microsoft.com/office/drawing/2014/main" id="{E0C76527-0A75-443E-6CCC-69782D349346}"/>
              </a:ext>
            </a:extLst>
          </p:cNvPr>
          <p:cNvSpPr/>
          <p:nvPr/>
        </p:nvSpPr>
        <p:spPr>
          <a:xfrm>
            <a:off x="4354724" y="1665070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4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E63BB3B-2C28-AC32-1ABC-E6BC8CB80112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588" y="3421142"/>
            <a:ext cx="444693" cy="4461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1CD4C09-F722-614B-461C-5ACF4268CEB1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0632" y="2256793"/>
            <a:ext cx="472514" cy="472514"/>
          </a:xfrm>
          <a:prstGeom prst="rect">
            <a:avLst/>
          </a:prstGeom>
        </p:spPr>
      </p:pic>
      <p:sp>
        <p:nvSpPr>
          <p:cNvPr id="31" name="テキスト ボックス 135">
            <a:extLst>
              <a:ext uri="{FF2B5EF4-FFF2-40B4-BE49-F238E27FC236}">
                <a16:creationId xmlns:a16="http://schemas.microsoft.com/office/drawing/2014/main" id="{0264EFC6-40E0-C841-9C38-9744C0766D7D}"/>
              </a:ext>
            </a:extLst>
          </p:cNvPr>
          <p:cNvSpPr txBox="1"/>
          <p:nvPr/>
        </p:nvSpPr>
        <p:spPr>
          <a:xfrm>
            <a:off x="3240285" y="3867215"/>
            <a:ext cx="42635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Move Location</a:t>
            </a:r>
            <a:endParaRPr kumimoji="1" lang="ja-JP" altLang="en-US" sz="5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55" name="テキスト ボックス 135">
            <a:extLst>
              <a:ext uri="{FF2B5EF4-FFF2-40B4-BE49-F238E27FC236}">
                <a16:creationId xmlns:a16="http://schemas.microsoft.com/office/drawing/2014/main" id="{019617A5-3BE0-6613-20C2-6960F2037910}"/>
              </a:ext>
            </a:extLst>
          </p:cNvPr>
          <p:cNvSpPr txBox="1"/>
          <p:nvPr/>
        </p:nvSpPr>
        <p:spPr>
          <a:xfrm>
            <a:off x="3771795" y="3867215"/>
            <a:ext cx="42635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Setup</a:t>
            </a:r>
          </a:p>
          <a:p>
            <a:pPr algn="ctr"/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Finish Case</a:t>
            </a:r>
            <a:endParaRPr kumimoji="1" lang="ja-JP" altLang="en-US" sz="5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57" name="テキスト ボックス 135">
            <a:extLst>
              <a:ext uri="{FF2B5EF4-FFF2-40B4-BE49-F238E27FC236}">
                <a16:creationId xmlns:a16="http://schemas.microsoft.com/office/drawing/2014/main" id="{7F1BE0CF-987E-04EF-7FF9-7922E32E9BA0}"/>
              </a:ext>
            </a:extLst>
          </p:cNvPr>
          <p:cNvSpPr txBox="1"/>
          <p:nvPr/>
        </p:nvSpPr>
        <p:spPr>
          <a:xfrm>
            <a:off x="2640919" y="2109433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58" name="テキスト ボックス 135">
            <a:extLst>
              <a:ext uri="{FF2B5EF4-FFF2-40B4-BE49-F238E27FC236}">
                <a16:creationId xmlns:a16="http://schemas.microsoft.com/office/drawing/2014/main" id="{9A62D120-AADF-B320-D5FA-6F5E6CE944EF}"/>
              </a:ext>
            </a:extLst>
          </p:cNvPr>
          <p:cNvSpPr txBox="1"/>
          <p:nvPr/>
        </p:nvSpPr>
        <p:spPr>
          <a:xfrm>
            <a:off x="4662926" y="2104672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481596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18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400" y="1345290"/>
            <a:ext cx="6117062" cy="783610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473" name="テキスト ボックス 17">
            <a:extLst>
              <a:ext uri="{FF2B5EF4-FFF2-40B4-BE49-F238E27FC236}">
                <a16:creationId xmlns:a16="http://schemas.microsoft.com/office/drawing/2014/main" id="{D44A7DF2-9ABD-8C7A-8ADA-3533057F3973}"/>
              </a:ext>
            </a:extLst>
          </p:cNvPr>
          <p:cNvSpPr txBox="1"/>
          <p:nvPr/>
        </p:nvSpPr>
        <p:spPr>
          <a:xfrm>
            <a:off x="406400" y="862082"/>
            <a:ext cx="611706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5-1. Handy terminal screen image</a:t>
            </a:r>
          </a:p>
          <a:p>
            <a:r>
              <a:rPr kumimoji="1" lang="en-US" altLang="ja-JP" sz="1100" b="1" dirty="0"/>
              <a:t>5-1-1. Login screen</a:t>
            </a:r>
          </a:p>
          <a:p>
            <a:endParaRPr kumimoji="1" lang="en-US" altLang="ja-JP" sz="1100" b="1" dirty="0"/>
          </a:p>
        </p:txBody>
      </p:sp>
      <p:sp>
        <p:nvSpPr>
          <p:cNvPr id="1236" name="Isosceles Triangle 1235">
            <a:extLst>
              <a:ext uri="{FF2B5EF4-FFF2-40B4-BE49-F238E27FC236}">
                <a16:creationId xmlns:a16="http://schemas.microsoft.com/office/drawing/2014/main" id="{CADF02C6-F514-C92F-C599-86444EEA40AA}"/>
              </a:ext>
            </a:extLst>
          </p:cNvPr>
          <p:cNvSpPr/>
          <p:nvPr/>
        </p:nvSpPr>
        <p:spPr>
          <a:xfrm>
            <a:off x="6058665" y="940492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3</a:t>
            </a:r>
          </a:p>
        </p:txBody>
      </p:sp>
      <p:pic>
        <p:nvPicPr>
          <p:cNvPr id="41" name="図 1">
            <a:extLst>
              <a:ext uri="{FF2B5EF4-FFF2-40B4-BE49-F238E27FC236}">
                <a16:creationId xmlns:a16="http://schemas.microsoft.com/office/drawing/2014/main" id="{31FCCB57-00C0-BB4D-CEC5-4ADAC850392F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407" y="1945454"/>
            <a:ext cx="1743306" cy="2217798"/>
          </a:xfrm>
          <a:prstGeom prst="rect">
            <a:avLst/>
          </a:prstGeom>
        </p:spPr>
      </p:pic>
      <p:pic>
        <p:nvPicPr>
          <p:cNvPr id="42" name="図 4">
            <a:extLst>
              <a:ext uri="{FF2B5EF4-FFF2-40B4-BE49-F238E27FC236}">
                <a16:creationId xmlns:a16="http://schemas.microsoft.com/office/drawing/2014/main" id="{487EB992-D4BF-BEEC-6199-08548DF796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184" y="2936581"/>
            <a:ext cx="1375241" cy="979017"/>
          </a:xfrm>
          <a:prstGeom prst="rect">
            <a:avLst/>
          </a:prstGeom>
        </p:spPr>
      </p:pic>
      <p:pic>
        <p:nvPicPr>
          <p:cNvPr id="43" name="図 6">
            <a:extLst>
              <a:ext uri="{FF2B5EF4-FFF2-40B4-BE49-F238E27FC236}">
                <a16:creationId xmlns:a16="http://schemas.microsoft.com/office/drawing/2014/main" id="{FFAB9287-27C5-21C2-595D-3F1A170619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7799" y="2318291"/>
            <a:ext cx="1531558" cy="1174260"/>
          </a:xfrm>
          <a:prstGeom prst="rect">
            <a:avLst/>
          </a:prstGeom>
        </p:spPr>
      </p:pic>
      <p:pic>
        <p:nvPicPr>
          <p:cNvPr id="44" name="図 121">
            <a:extLst>
              <a:ext uri="{FF2B5EF4-FFF2-40B4-BE49-F238E27FC236}">
                <a16:creationId xmlns:a16="http://schemas.microsoft.com/office/drawing/2014/main" id="{7B3F47F9-4AFC-6376-0643-FF10AC1301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5994" y="2981828"/>
            <a:ext cx="943834" cy="213264"/>
          </a:xfrm>
          <a:prstGeom prst="rect">
            <a:avLst/>
          </a:prstGeom>
        </p:spPr>
      </p:pic>
      <p:sp>
        <p:nvSpPr>
          <p:cNvPr id="45" name="テキスト ボックス 14">
            <a:extLst>
              <a:ext uri="{FF2B5EF4-FFF2-40B4-BE49-F238E27FC236}">
                <a16:creationId xmlns:a16="http://schemas.microsoft.com/office/drawing/2014/main" id="{36F8C340-C2B6-8C40-F6AD-7604FBB87F6A}"/>
              </a:ext>
            </a:extLst>
          </p:cNvPr>
          <p:cNvSpPr txBox="1"/>
          <p:nvPr/>
        </p:nvSpPr>
        <p:spPr>
          <a:xfrm>
            <a:off x="789278" y="2849832"/>
            <a:ext cx="143310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Table ID</a:t>
            </a:r>
            <a:endParaRPr kumimoji="1" lang="ja-JP" altLang="en-US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6" name="図 3">
            <a:extLst>
              <a:ext uri="{FF2B5EF4-FFF2-40B4-BE49-F238E27FC236}">
                <a16:creationId xmlns:a16="http://schemas.microsoft.com/office/drawing/2014/main" id="{564DB784-CFA9-B99D-66CD-9CCF4DA9ED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0310" y="3036470"/>
            <a:ext cx="1317401" cy="264528"/>
          </a:xfrm>
          <a:prstGeom prst="rect">
            <a:avLst/>
          </a:prstGeom>
        </p:spPr>
      </p:pic>
      <p:pic>
        <p:nvPicPr>
          <p:cNvPr id="47" name="図 129">
            <a:extLst>
              <a:ext uri="{FF2B5EF4-FFF2-40B4-BE49-F238E27FC236}">
                <a16:creationId xmlns:a16="http://schemas.microsoft.com/office/drawing/2014/main" id="{A5E2105B-1EA8-90CA-FA06-FC6965B7B0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60581" y="2988822"/>
            <a:ext cx="177505" cy="257033"/>
          </a:xfrm>
          <a:prstGeom prst="rect">
            <a:avLst/>
          </a:prstGeom>
        </p:spPr>
      </p:pic>
      <p:sp>
        <p:nvSpPr>
          <p:cNvPr id="48" name="テキスト ボックス 14">
            <a:extLst>
              <a:ext uri="{FF2B5EF4-FFF2-40B4-BE49-F238E27FC236}">
                <a16:creationId xmlns:a16="http://schemas.microsoft.com/office/drawing/2014/main" id="{27890606-53FB-AE8D-31FC-6DC3E6C1D885}"/>
              </a:ext>
            </a:extLst>
          </p:cNvPr>
          <p:cNvSpPr txBox="1"/>
          <p:nvPr/>
        </p:nvSpPr>
        <p:spPr>
          <a:xfrm>
            <a:off x="775685" y="2347873"/>
            <a:ext cx="143310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User code</a:t>
            </a:r>
            <a:endParaRPr kumimoji="1" lang="ja-JP" altLang="en-US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9" name="図 194">
            <a:extLst>
              <a:ext uri="{FF2B5EF4-FFF2-40B4-BE49-F238E27FC236}">
                <a16:creationId xmlns:a16="http://schemas.microsoft.com/office/drawing/2014/main" id="{D26D3063-B3C0-4943-DBF7-C676775B877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96" b="3166"/>
          <a:stretch/>
        </p:blipFill>
        <p:spPr>
          <a:xfrm>
            <a:off x="1072572" y="3821153"/>
            <a:ext cx="1107340" cy="236804"/>
          </a:xfrm>
          <a:prstGeom prst="rect">
            <a:avLst/>
          </a:prstGeom>
        </p:spPr>
      </p:pic>
      <p:pic>
        <p:nvPicPr>
          <p:cNvPr id="50" name="図 45">
            <a:extLst>
              <a:ext uri="{FF2B5EF4-FFF2-40B4-BE49-F238E27FC236}">
                <a16:creationId xmlns:a16="http://schemas.microsoft.com/office/drawing/2014/main" id="{49B0CA07-FE1C-E5D4-3216-5BD1AD43024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56355" y="3880366"/>
            <a:ext cx="782660" cy="112788"/>
          </a:xfrm>
          <a:prstGeom prst="rect">
            <a:avLst/>
          </a:prstGeom>
        </p:spPr>
      </p:pic>
      <p:sp>
        <p:nvSpPr>
          <p:cNvPr id="51" name="テキスト ボックス 51">
            <a:extLst>
              <a:ext uri="{FF2B5EF4-FFF2-40B4-BE49-F238E27FC236}">
                <a16:creationId xmlns:a16="http://schemas.microsoft.com/office/drawing/2014/main" id="{C061173C-7FE1-C90E-B078-B21FC15815E9}"/>
              </a:ext>
            </a:extLst>
          </p:cNvPr>
          <p:cNvSpPr txBox="1"/>
          <p:nvPr/>
        </p:nvSpPr>
        <p:spPr>
          <a:xfrm>
            <a:off x="1045739" y="3821875"/>
            <a:ext cx="11821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Login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52" name="図 3">
            <a:extLst>
              <a:ext uri="{FF2B5EF4-FFF2-40B4-BE49-F238E27FC236}">
                <a16:creationId xmlns:a16="http://schemas.microsoft.com/office/drawing/2014/main" id="{89DE1A44-8E58-230B-5860-707B6EE0C5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8504" y="2519955"/>
            <a:ext cx="1317401" cy="264528"/>
          </a:xfrm>
          <a:prstGeom prst="rect">
            <a:avLst/>
          </a:prstGeom>
        </p:spPr>
      </p:pic>
      <p:pic>
        <p:nvPicPr>
          <p:cNvPr id="53" name="図 129">
            <a:extLst>
              <a:ext uri="{FF2B5EF4-FFF2-40B4-BE49-F238E27FC236}">
                <a16:creationId xmlns:a16="http://schemas.microsoft.com/office/drawing/2014/main" id="{E5B8AAE2-2EAF-76F1-84DF-CC1F282257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6354" y="2493754"/>
            <a:ext cx="177505" cy="257033"/>
          </a:xfrm>
          <a:prstGeom prst="rect">
            <a:avLst/>
          </a:prstGeom>
        </p:spPr>
      </p:pic>
      <p:sp>
        <p:nvSpPr>
          <p:cNvPr id="54" name="Cross 53">
            <a:extLst>
              <a:ext uri="{FF2B5EF4-FFF2-40B4-BE49-F238E27FC236}">
                <a16:creationId xmlns:a16="http://schemas.microsoft.com/office/drawing/2014/main" id="{DB624500-AA58-0DAB-98C8-7AE96FBE4C3B}"/>
              </a:ext>
            </a:extLst>
          </p:cNvPr>
          <p:cNvSpPr/>
          <p:nvPr/>
        </p:nvSpPr>
        <p:spPr>
          <a:xfrm>
            <a:off x="2233203" y="2576245"/>
            <a:ext cx="145556" cy="140960"/>
          </a:xfrm>
          <a:prstGeom prst="plus">
            <a:avLst>
              <a:gd name="adj" fmla="val 32805"/>
            </a:avLst>
          </a:prstGeom>
          <a:solidFill>
            <a:srgbClr val="3BED50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en-US" sz="600" kern="0" dirty="0">
              <a:solidFill>
                <a:prstClr val="black"/>
              </a:solidFill>
            </a:endParaRPr>
          </a:p>
        </p:txBody>
      </p:sp>
      <p:sp>
        <p:nvSpPr>
          <p:cNvPr id="55" name="テキスト ボックス 17">
            <a:extLst>
              <a:ext uri="{FF2B5EF4-FFF2-40B4-BE49-F238E27FC236}">
                <a16:creationId xmlns:a16="http://schemas.microsoft.com/office/drawing/2014/main" id="{E36B3880-202B-615F-7BC0-C2E236C3DEA0}"/>
              </a:ext>
            </a:extLst>
          </p:cNvPr>
          <p:cNvSpPr txBox="1"/>
          <p:nvPr/>
        </p:nvSpPr>
        <p:spPr>
          <a:xfrm>
            <a:off x="477520" y="1438945"/>
            <a:ext cx="2291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dirty="0"/>
              <a:t>Support multiple user login</a:t>
            </a:r>
          </a:p>
        </p:txBody>
      </p:sp>
      <p:pic>
        <p:nvPicPr>
          <p:cNvPr id="60" name="図 1">
            <a:extLst>
              <a:ext uri="{FF2B5EF4-FFF2-40B4-BE49-F238E27FC236}">
                <a16:creationId xmlns:a16="http://schemas.microsoft.com/office/drawing/2014/main" id="{695FF597-DD76-A9D2-EA6F-A771D323F09C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2183" y="1945454"/>
            <a:ext cx="1743306" cy="2217798"/>
          </a:xfrm>
          <a:prstGeom prst="rect">
            <a:avLst/>
          </a:prstGeom>
        </p:spPr>
      </p:pic>
      <p:pic>
        <p:nvPicPr>
          <p:cNvPr id="61" name="図 4">
            <a:extLst>
              <a:ext uri="{FF2B5EF4-FFF2-40B4-BE49-F238E27FC236}">
                <a16:creationId xmlns:a16="http://schemas.microsoft.com/office/drawing/2014/main" id="{92891530-A233-9C8B-7D07-F6C622D84E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0960" y="2936581"/>
            <a:ext cx="1375241" cy="979017"/>
          </a:xfrm>
          <a:prstGeom prst="rect">
            <a:avLst/>
          </a:prstGeom>
        </p:spPr>
      </p:pic>
      <p:pic>
        <p:nvPicPr>
          <p:cNvPr id="62" name="図 6">
            <a:extLst>
              <a:ext uri="{FF2B5EF4-FFF2-40B4-BE49-F238E27FC236}">
                <a16:creationId xmlns:a16="http://schemas.microsoft.com/office/drawing/2014/main" id="{FFDBF837-4768-A30C-D7E4-97D4A7FD81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8575" y="2318291"/>
            <a:ext cx="1531558" cy="1174260"/>
          </a:xfrm>
          <a:prstGeom prst="rect">
            <a:avLst/>
          </a:prstGeom>
        </p:spPr>
      </p:pic>
      <p:pic>
        <p:nvPicPr>
          <p:cNvPr id="63" name="図 121">
            <a:extLst>
              <a:ext uri="{FF2B5EF4-FFF2-40B4-BE49-F238E27FC236}">
                <a16:creationId xmlns:a16="http://schemas.microsoft.com/office/drawing/2014/main" id="{007697DA-3AEB-35B3-0704-D4F37ECC3A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6770" y="2981828"/>
            <a:ext cx="943834" cy="213264"/>
          </a:xfrm>
          <a:prstGeom prst="rect">
            <a:avLst/>
          </a:prstGeom>
        </p:spPr>
      </p:pic>
      <p:sp>
        <p:nvSpPr>
          <p:cNvPr id="448" name="テキスト ボックス 14">
            <a:extLst>
              <a:ext uri="{FF2B5EF4-FFF2-40B4-BE49-F238E27FC236}">
                <a16:creationId xmlns:a16="http://schemas.microsoft.com/office/drawing/2014/main" id="{6C7B7B72-5A43-F215-12BF-9712D3CF6B0D}"/>
              </a:ext>
            </a:extLst>
          </p:cNvPr>
          <p:cNvSpPr txBox="1"/>
          <p:nvPr/>
        </p:nvSpPr>
        <p:spPr>
          <a:xfrm>
            <a:off x="3980271" y="3183771"/>
            <a:ext cx="143310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Table ID</a:t>
            </a:r>
            <a:endParaRPr kumimoji="1" lang="ja-JP" altLang="en-US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49" name="図 3">
            <a:extLst>
              <a:ext uri="{FF2B5EF4-FFF2-40B4-BE49-F238E27FC236}">
                <a16:creationId xmlns:a16="http://schemas.microsoft.com/office/drawing/2014/main" id="{43093FF1-651D-116D-198A-27D998AC60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41303" y="3370409"/>
            <a:ext cx="1317401" cy="264528"/>
          </a:xfrm>
          <a:prstGeom prst="rect">
            <a:avLst/>
          </a:prstGeom>
        </p:spPr>
      </p:pic>
      <p:pic>
        <p:nvPicPr>
          <p:cNvPr id="450" name="図 129">
            <a:extLst>
              <a:ext uri="{FF2B5EF4-FFF2-40B4-BE49-F238E27FC236}">
                <a16:creationId xmlns:a16="http://schemas.microsoft.com/office/drawing/2014/main" id="{C6AB35DA-B124-1BB6-81DC-536AFC49EA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1357" y="2988822"/>
            <a:ext cx="177505" cy="257033"/>
          </a:xfrm>
          <a:prstGeom prst="rect">
            <a:avLst/>
          </a:prstGeom>
        </p:spPr>
      </p:pic>
      <p:sp>
        <p:nvSpPr>
          <p:cNvPr id="451" name="テキスト ボックス 14">
            <a:extLst>
              <a:ext uri="{FF2B5EF4-FFF2-40B4-BE49-F238E27FC236}">
                <a16:creationId xmlns:a16="http://schemas.microsoft.com/office/drawing/2014/main" id="{534BB8CA-BD5D-84F2-01A0-23572B2E2F83}"/>
              </a:ext>
            </a:extLst>
          </p:cNvPr>
          <p:cNvSpPr txBox="1"/>
          <p:nvPr/>
        </p:nvSpPr>
        <p:spPr>
          <a:xfrm>
            <a:off x="3956461" y="2347873"/>
            <a:ext cx="143310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User code</a:t>
            </a:r>
            <a:endParaRPr kumimoji="1" lang="ja-JP" altLang="en-US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52" name="図 194">
            <a:extLst>
              <a:ext uri="{FF2B5EF4-FFF2-40B4-BE49-F238E27FC236}">
                <a16:creationId xmlns:a16="http://schemas.microsoft.com/office/drawing/2014/main" id="{6E616495-7F86-E367-1D1B-2CB67210780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96" b="3166"/>
          <a:stretch/>
        </p:blipFill>
        <p:spPr>
          <a:xfrm>
            <a:off x="4253348" y="3821153"/>
            <a:ext cx="1107340" cy="236804"/>
          </a:xfrm>
          <a:prstGeom prst="rect">
            <a:avLst/>
          </a:prstGeom>
        </p:spPr>
      </p:pic>
      <p:pic>
        <p:nvPicPr>
          <p:cNvPr id="453" name="図 45">
            <a:extLst>
              <a:ext uri="{FF2B5EF4-FFF2-40B4-BE49-F238E27FC236}">
                <a16:creationId xmlns:a16="http://schemas.microsoft.com/office/drawing/2014/main" id="{28324061-AE7E-6CCA-55B7-987AAA52218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37131" y="3880366"/>
            <a:ext cx="782660" cy="112788"/>
          </a:xfrm>
          <a:prstGeom prst="rect">
            <a:avLst/>
          </a:prstGeom>
        </p:spPr>
      </p:pic>
      <p:sp>
        <p:nvSpPr>
          <p:cNvPr id="454" name="テキスト ボックス 51">
            <a:extLst>
              <a:ext uri="{FF2B5EF4-FFF2-40B4-BE49-F238E27FC236}">
                <a16:creationId xmlns:a16="http://schemas.microsoft.com/office/drawing/2014/main" id="{8E3E6104-3CAA-15B2-2A0E-FD04B1858325}"/>
              </a:ext>
            </a:extLst>
          </p:cNvPr>
          <p:cNvSpPr txBox="1"/>
          <p:nvPr/>
        </p:nvSpPr>
        <p:spPr>
          <a:xfrm>
            <a:off x="4226515" y="3821875"/>
            <a:ext cx="11821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Login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55" name="図 3">
            <a:extLst>
              <a:ext uri="{FF2B5EF4-FFF2-40B4-BE49-F238E27FC236}">
                <a16:creationId xmlns:a16="http://schemas.microsoft.com/office/drawing/2014/main" id="{C711DE80-A43E-6C7F-EE62-BAC4608065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49280" y="2519955"/>
            <a:ext cx="1317401" cy="264528"/>
          </a:xfrm>
          <a:prstGeom prst="rect">
            <a:avLst/>
          </a:prstGeom>
        </p:spPr>
      </p:pic>
      <p:pic>
        <p:nvPicPr>
          <p:cNvPr id="456" name="図 129">
            <a:extLst>
              <a:ext uri="{FF2B5EF4-FFF2-40B4-BE49-F238E27FC236}">
                <a16:creationId xmlns:a16="http://schemas.microsoft.com/office/drawing/2014/main" id="{649BF7FF-7647-14B1-C920-0E76D507E5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7130" y="2493754"/>
            <a:ext cx="177505" cy="257033"/>
          </a:xfrm>
          <a:prstGeom prst="rect">
            <a:avLst/>
          </a:prstGeom>
        </p:spPr>
      </p:pic>
      <p:pic>
        <p:nvPicPr>
          <p:cNvPr id="459" name="図 3">
            <a:extLst>
              <a:ext uri="{FF2B5EF4-FFF2-40B4-BE49-F238E27FC236}">
                <a16:creationId xmlns:a16="http://schemas.microsoft.com/office/drawing/2014/main" id="{51391332-3358-742D-E5BD-AB35D0AB2F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52763" y="2776773"/>
            <a:ext cx="1317401" cy="264528"/>
          </a:xfrm>
          <a:prstGeom prst="rect">
            <a:avLst/>
          </a:prstGeom>
        </p:spPr>
      </p:pic>
      <p:pic>
        <p:nvPicPr>
          <p:cNvPr id="460" name="図 129">
            <a:extLst>
              <a:ext uri="{FF2B5EF4-FFF2-40B4-BE49-F238E27FC236}">
                <a16:creationId xmlns:a16="http://schemas.microsoft.com/office/drawing/2014/main" id="{08D6F5A3-E42B-65DD-0E1C-8534161115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0613" y="2750572"/>
            <a:ext cx="177505" cy="257033"/>
          </a:xfrm>
          <a:prstGeom prst="rect">
            <a:avLst/>
          </a:prstGeom>
        </p:spPr>
      </p:pic>
      <p:sp>
        <p:nvSpPr>
          <p:cNvPr id="461" name="Cross 460">
            <a:extLst>
              <a:ext uri="{FF2B5EF4-FFF2-40B4-BE49-F238E27FC236}">
                <a16:creationId xmlns:a16="http://schemas.microsoft.com/office/drawing/2014/main" id="{C793CF90-9DD0-E301-FCEC-398C8B083149}"/>
              </a:ext>
            </a:extLst>
          </p:cNvPr>
          <p:cNvSpPr/>
          <p:nvPr/>
        </p:nvSpPr>
        <p:spPr>
          <a:xfrm>
            <a:off x="5428942" y="2821742"/>
            <a:ext cx="145556" cy="140960"/>
          </a:xfrm>
          <a:prstGeom prst="plus">
            <a:avLst>
              <a:gd name="adj" fmla="val 32805"/>
            </a:avLst>
          </a:prstGeom>
          <a:solidFill>
            <a:srgbClr val="3BED50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en-US" sz="600" kern="0" dirty="0">
              <a:solidFill>
                <a:prstClr val="black"/>
              </a:solidFill>
            </a:endParaRPr>
          </a:p>
        </p:txBody>
      </p:sp>
      <p:sp>
        <p:nvSpPr>
          <p:cNvPr id="462" name="TextBox 461">
            <a:extLst>
              <a:ext uri="{FF2B5EF4-FFF2-40B4-BE49-F238E27FC236}">
                <a16:creationId xmlns:a16="http://schemas.microsoft.com/office/drawing/2014/main" id="{0FD8D1B4-EF45-6DB9-987F-8945C28513A9}"/>
              </a:ext>
            </a:extLst>
          </p:cNvPr>
          <p:cNvSpPr txBox="1"/>
          <p:nvPr/>
        </p:nvSpPr>
        <p:spPr>
          <a:xfrm>
            <a:off x="4197976" y="2541528"/>
            <a:ext cx="6607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Lucida Sans" panose="020B0602030504020204" pitchFamily="34" charset="0"/>
              </a:rPr>
              <a:t>EX2521</a:t>
            </a:r>
          </a:p>
        </p:txBody>
      </p:sp>
      <p:sp>
        <p:nvSpPr>
          <p:cNvPr id="463" name="TextBox 462">
            <a:extLst>
              <a:ext uri="{FF2B5EF4-FFF2-40B4-BE49-F238E27FC236}">
                <a16:creationId xmlns:a16="http://schemas.microsoft.com/office/drawing/2014/main" id="{45087642-206A-4AA0-3FE1-B2F601AF213B}"/>
              </a:ext>
            </a:extLst>
          </p:cNvPr>
          <p:cNvSpPr txBox="1"/>
          <p:nvPr/>
        </p:nvSpPr>
        <p:spPr>
          <a:xfrm>
            <a:off x="996686" y="2547297"/>
            <a:ext cx="6607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Lucida Sans" panose="020B0602030504020204" pitchFamily="34" charset="0"/>
              </a:rPr>
              <a:t>EX2521</a:t>
            </a:r>
          </a:p>
        </p:txBody>
      </p:sp>
      <p:sp>
        <p:nvSpPr>
          <p:cNvPr id="464" name="矢印: 右 18">
            <a:extLst>
              <a:ext uri="{FF2B5EF4-FFF2-40B4-BE49-F238E27FC236}">
                <a16:creationId xmlns:a16="http://schemas.microsoft.com/office/drawing/2014/main" id="{B86CD1EB-16B1-C1D4-CD35-2CFB94DC63E7}"/>
              </a:ext>
            </a:extLst>
          </p:cNvPr>
          <p:cNvSpPr/>
          <p:nvPr/>
        </p:nvSpPr>
        <p:spPr>
          <a:xfrm>
            <a:off x="3031297" y="2980738"/>
            <a:ext cx="243477" cy="215444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sp>
        <p:nvSpPr>
          <p:cNvPr id="468" name="正方形/長方形 40">
            <a:extLst>
              <a:ext uri="{FF2B5EF4-FFF2-40B4-BE49-F238E27FC236}">
                <a16:creationId xmlns:a16="http://schemas.microsoft.com/office/drawing/2014/main" id="{F7357905-798B-7DF2-25A6-BD9E93967919}"/>
              </a:ext>
            </a:extLst>
          </p:cNvPr>
          <p:cNvSpPr/>
          <p:nvPr/>
        </p:nvSpPr>
        <p:spPr>
          <a:xfrm>
            <a:off x="2179323" y="2524889"/>
            <a:ext cx="251585" cy="261610"/>
          </a:xfrm>
          <a:prstGeom prst="rect">
            <a:avLst/>
          </a:prstGeom>
          <a:noFill/>
          <a:ln w="15875" cap="flat" cmpd="sng" algn="ctr">
            <a:solidFill>
              <a:srgbClr val="FF0000"/>
            </a:solidFill>
            <a:prstDash val="dash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pic>
        <p:nvPicPr>
          <p:cNvPr id="469" name="グラフィックス 41" descr="右向き指示マーク">
            <a:extLst>
              <a:ext uri="{FF2B5EF4-FFF2-40B4-BE49-F238E27FC236}">
                <a16:creationId xmlns:a16="http://schemas.microsoft.com/office/drawing/2014/main" id="{C3BF2447-4FDD-867C-92DD-7C6D7698B42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4754202">
            <a:off x="2344926" y="2637771"/>
            <a:ext cx="236144" cy="236144"/>
          </a:xfrm>
          <a:prstGeom prst="rect">
            <a:avLst/>
          </a:prstGeom>
        </p:spPr>
      </p:pic>
      <p:grpSp>
        <p:nvGrpSpPr>
          <p:cNvPr id="470" name="Group 469">
            <a:extLst>
              <a:ext uri="{FF2B5EF4-FFF2-40B4-BE49-F238E27FC236}">
                <a16:creationId xmlns:a16="http://schemas.microsoft.com/office/drawing/2014/main" id="{230CCB23-6567-1BE7-F5B5-B7C3C1D3A372}"/>
              </a:ext>
            </a:extLst>
          </p:cNvPr>
          <p:cNvGrpSpPr/>
          <p:nvPr/>
        </p:nvGrpSpPr>
        <p:grpSpPr>
          <a:xfrm>
            <a:off x="4597050" y="1521447"/>
            <a:ext cx="1758302" cy="828584"/>
            <a:chOff x="3812953" y="2743200"/>
            <a:chExt cx="3178170" cy="1564199"/>
          </a:xfrm>
        </p:grpSpPr>
        <p:sp>
          <p:nvSpPr>
            <p:cNvPr id="471" name="Rectangle 470">
              <a:extLst>
                <a:ext uri="{FF2B5EF4-FFF2-40B4-BE49-F238E27FC236}">
                  <a16:creationId xmlns:a16="http://schemas.microsoft.com/office/drawing/2014/main" id="{A2377903-A1D1-057C-231B-20445FDBA193}"/>
                </a:ext>
              </a:extLst>
            </p:cNvPr>
            <p:cNvSpPr/>
            <p:nvPr/>
          </p:nvSpPr>
          <p:spPr>
            <a:xfrm>
              <a:off x="3880021" y="2743200"/>
              <a:ext cx="3111102" cy="1564199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0" rtlCol="0" anchor="t"/>
            <a:lstStyle/>
            <a:p>
              <a:r>
                <a:rPr kumimoji="1" lang="en-US" sz="900" dirty="0">
                  <a:solidFill>
                    <a:schemeClr val="tx1"/>
                  </a:solidFill>
                </a:rPr>
                <a:t>There is only 1</a:t>
              </a:r>
              <a:r>
                <a:rPr kumimoji="1" lang="en-US" sz="900" baseline="30000" dirty="0">
                  <a:solidFill>
                    <a:schemeClr val="tx1"/>
                  </a:solidFill>
                </a:rPr>
                <a:t>st</a:t>
              </a:r>
              <a:r>
                <a:rPr kumimoji="1" lang="en-US" sz="900" dirty="0">
                  <a:solidFill>
                    <a:schemeClr val="tx1"/>
                  </a:solidFill>
                </a:rPr>
                <a:t> user will be kept to transaction data e.g. receiving, staging and packing</a:t>
              </a:r>
            </a:p>
            <a:p>
              <a:endParaRPr kumimoji="1" lang="en-US" sz="900" dirty="0">
                <a:solidFill>
                  <a:schemeClr val="tx1"/>
                </a:solidFill>
              </a:endParaRPr>
            </a:p>
            <a:p>
              <a:endParaRPr kumimoji="1" lang="en-US" sz="900" dirty="0">
                <a:solidFill>
                  <a:schemeClr val="tx1"/>
                </a:solidFill>
              </a:endParaRPr>
            </a:p>
          </p:txBody>
        </p:sp>
        <p:pic>
          <p:nvPicPr>
            <p:cNvPr id="472" name="Graphic 471" descr="Lightbulb with solid fill">
              <a:extLst>
                <a:ext uri="{FF2B5EF4-FFF2-40B4-BE49-F238E27FC236}">
                  <a16:creationId xmlns:a16="http://schemas.microsoft.com/office/drawing/2014/main" id="{A0FD9922-1AB5-FCE1-775D-DFFB75C42A1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3812953" y="2877986"/>
              <a:ext cx="783939" cy="783939"/>
            </a:xfrm>
            <a:prstGeom prst="rect">
              <a:avLst/>
            </a:prstGeom>
          </p:spPr>
        </p:pic>
      </p:grpSp>
      <p:sp>
        <p:nvSpPr>
          <p:cNvPr id="477" name="TextBox 476">
            <a:extLst>
              <a:ext uri="{FF2B5EF4-FFF2-40B4-BE49-F238E27FC236}">
                <a16:creationId xmlns:a16="http://schemas.microsoft.com/office/drawing/2014/main" id="{2A291931-894C-1DEB-4D16-0ABDC8063CBA}"/>
              </a:ext>
            </a:extLst>
          </p:cNvPr>
          <p:cNvSpPr txBox="1"/>
          <p:nvPr/>
        </p:nvSpPr>
        <p:spPr>
          <a:xfrm>
            <a:off x="4200686" y="2790615"/>
            <a:ext cx="57900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Lucida Sans" panose="020B0602030504020204" pitchFamily="34" charset="0"/>
              </a:rPr>
              <a:t>EX445</a:t>
            </a:r>
          </a:p>
        </p:txBody>
      </p:sp>
      <p:sp>
        <p:nvSpPr>
          <p:cNvPr id="4" name="Callout: Line 3">
            <a:extLst>
              <a:ext uri="{FF2B5EF4-FFF2-40B4-BE49-F238E27FC236}">
                <a16:creationId xmlns:a16="http://schemas.microsoft.com/office/drawing/2014/main" id="{99A14600-6784-27C4-E50B-4BAF99F1A172}"/>
              </a:ext>
            </a:extLst>
          </p:cNvPr>
          <p:cNvSpPr/>
          <p:nvPr/>
        </p:nvSpPr>
        <p:spPr>
          <a:xfrm>
            <a:off x="2447027" y="2665209"/>
            <a:ext cx="722979" cy="389144"/>
          </a:xfrm>
          <a:prstGeom prst="borderCallout1">
            <a:avLst>
              <a:gd name="adj1" fmla="val 18750"/>
              <a:gd name="adj2" fmla="val -8333"/>
              <a:gd name="adj3" fmla="val 143830"/>
              <a:gd name="adj4" fmla="val -45922"/>
            </a:avLst>
          </a:prstGeom>
          <a:solidFill>
            <a:srgbClr val="FFFFFF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sz="600" kern="0" dirty="0">
                <a:solidFill>
                  <a:prstClr val="black"/>
                </a:solidFill>
              </a:rPr>
              <a:t>Add Table data master</a:t>
            </a:r>
          </a:p>
        </p:txBody>
      </p:sp>
    </p:spTree>
    <p:extLst>
      <p:ext uri="{BB962C8B-B14F-4D97-AF65-F5344CB8AC3E}">
        <p14:creationId xmlns:p14="http://schemas.microsoft.com/office/powerpoint/2010/main" val="27080531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19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400" y="1345290"/>
            <a:ext cx="6117062" cy="783610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473" name="テキスト ボックス 17">
            <a:extLst>
              <a:ext uri="{FF2B5EF4-FFF2-40B4-BE49-F238E27FC236}">
                <a16:creationId xmlns:a16="http://schemas.microsoft.com/office/drawing/2014/main" id="{D44A7DF2-9ABD-8C7A-8ADA-3533057F3973}"/>
              </a:ext>
            </a:extLst>
          </p:cNvPr>
          <p:cNvSpPr txBox="1"/>
          <p:nvPr/>
        </p:nvSpPr>
        <p:spPr>
          <a:xfrm>
            <a:off x="406400" y="862082"/>
            <a:ext cx="611706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5-1. Handy terminal screen image</a:t>
            </a:r>
          </a:p>
          <a:p>
            <a:r>
              <a:rPr kumimoji="1" lang="en-US" altLang="ja-JP" sz="1100" b="1" dirty="0"/>
              <a:t>5-1-1. Special Characteristic Item</a:t>
            </a:r>
          </a:p>
          <a:p>
            <a:endParaRPr kumimoji="1" lang="en-US" altLang="ja-JP" sz="1100" b="1" dirty="0"/>
          </a:p>
        </p:txBody>
      </p:sp>
      <p:sp>
        <p:nvSpPr>
          <p:cNvPr id="1236" name="Isosceles Triangle 1235">
            <a:extLst>
              <a:ext uri="{FF2B5EF4-FFF2-40B4-BE49-F238E27FC236}">
                <a16:creationId xmlns:a16="http://schemas.microsoft.com/office/drawing/2014/main" id="{CADF02C6-F514-C92F-C599-86444EEA40AA}"/>
              </a:ext>
            </a:extLst>
          </p:cNvPr>
          <p:cNvSpPr/>
          <p:nvPr/>
        </p:nvSpPr>
        <p:spPr>
          <a:xfrm>
            <a:off x="3020815" y="1057448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3</a:t>
            </a:r>
          </a:p>
        </p:txBody>
      </p:sp>
      <p:pic>
        <p:nvPicPr>
          <p:cNvPr id="2" name="รูปภาพ 3">
            <a:extLst>
              <a:ext uri="{FF2B5EF4-FFF2-40B4-BE49-F238E27FC236}">
                <a16:creationId xmlns:a16="http://schemas.microsoft.com/office/drawing/2014/main" id="{10DEAFFF-1A88-0BD0-EDB7-3ACC294FE9D8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613" y="1871558"/>
            <a:ext cx="1716979" cy="2217799"/>
          </a:xfrm>
          <a:prstGeom prst="rect">
            <a:avLst/>
          </a:prstGeom>
        </p:spPr>
      </p:pic>
      <p:pic>
        <p:nvPicPr>
          <p:cNvPr id="4" name="図 119">
            <a:extLst>
              <a:ext uri="{FF2B5EF4-FFF2-40B4-BE49-F238E27FC236}">
                <a16:creationId xmlns:a16="http://schemas.microsoft.com/office/drawing/2014/main" id="{CE7E06DF-E0CD-A2C2-7D07-9548206FF6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360" y="1991662"/>
            <a:ext cx="1182132" cy="177846"/>
          </a:xfrm>
          <a:prstGeom prst="rect">
            <a:avLst/>
          </a:prstGeom>
        </p:spPr>
      </p:pic>
      <p:sp>
        <p:nvSpPr>
          <p:cNvPr id="5" name="テキスト ボックス 120">
            <a:extLst>
              <a:ext uri="{FF2B5EF4-FFF2-40B4-BE49-F238E27FC236}">
                <a16:creationId xmlns:a16="http://schemas.microsoft.com/office/drawing/2014/main" id="{CE1E1323-15C2-5E0F-D69A-AAEBE7575574}"/>
              </a:ext>
            </a:extLst>
          </p:cNvPr>
          <p:cNvSpPr txBox="1"/>
          <p:nvPr/>
        </p:nvSpPr>
        <p:spPr>
          <a:xfrm>
            <a:off x="632612" y="1959799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Receiving area</a:t>
            </a:r>
          </a:p>
        </p:txBody>
      </p:sp>
      <p:pic>
        <p:nvPicPr>
          <p:cNvPr id="6" name="図 124">
            <a:extLst>
              <a:ext uri="{FF2B5EF4-FFF2-40B4-BE49-F238E27FC236}">
                <a16:creationId xmlns:a16="http://schemas.microsoft.com/office/drawing/2014/main" id="{9EBEC0C9-4BA4-C5BF-A32F-26D006FA79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16" y="2207106"/>
            <a:ext cx="1492073" cy="1579717"/>
          </a:xfrm>
          <a:prstGeom prst="rect">
            <a:avLst/>
          </a:prstGeom>
        </p:spPr>
      </p:pic>
      <p:sp>
        <p:nvSpPr>
          <p:cNvPr id="7" name="テキスト ボックス 127">
            <a:extLst>
              <a:ext uri="{FF2B5EF4-FFF2-40B4-BE49-F238E27FC236}">
                <a16:creationId xmlns:a16="http://schemas.microsoft.com/office/drawing/2014/main" id="{8DC99597-63E4-50E1-5614-C04165472782}"/>
              </a:ext>
            </a:extLst>
          </p:cNvPr>
          <p:cNvSpPr txBox="1"/>
          <p:nvPr/>
        </p:nvSpPr>
        <p:spPr>
          <a:xfrm>
            <a:off x="698002" y="3815236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8" name="図 124">
            <a:extLst>
              <a:ext uri="{FF2B5EF4-FFF2-40B4-BE49-F238E27FC236}">
                <a16:creationId xmlns:a16="http://schemas.microsoft.com/office/drawing/2014/main" id="{8977D957-9D78-A55A-2BE7-FC9AB23498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266" y="3813924"/>
            <a:ext cx="1677020" cy="258554"/>
          </a:xfrm>
          <a:prstGeom prst="rect">
            <a:avLst/>
          </a:prstGeom>
        </p:spPr>
      </p:pic>
      <p:pic>
        <p:nvPicPr>
          <p:cNvPr id="9" name="図 162">
            <a:extLst>
              <a:ext uri="{FF2B5EF4-FFF2-40B4-BE49-F238E27FC236}">
                <a16:creationId xmlns:a16="http://schemas.microsoft.com/office/drawing/2014/main" id="{67FC5370-4FCF-2DA3-47D7-3F596675A8C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7596" b="3166"/>
          <a:stretch/>
        </p:blipFill>
        <p:spPr>
          <a:xfrm>
            <a:off x="686947" y="3828113"/>
            <a:ext cx="369329" cy="250725"/>
          </a:xfrm>
          <a:prstGeom prst="rect">
            <a:avLst/>
          </a:prstGeom>
        </p:spPr>
      </p:pic>
      <p:pic>
        <p:nvPicPr>
          <p:cNvPr id="10" name="図 124">
            <a:extLst>
              <a:ext uri="{FF2B5EF4-FFF2-40B4-BE49-F238E27FC236}">
                <a16:creationId xmlns:a16="http://schemas.microsoft.com/office/drawing/2014/main" id="{4A32CB76-C1F8-FEB0-EDDC-7069BACE56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851" y="2341103"/>
            <a:ext cx="1492073" cy="241737"/>
          </a:xfrm>
          <a:prstGeom prst="rect">
            <a:avLst/>
          </a:prstGeom>
        </p:spPr>
      </p:pic>
      <p:sp>
        <p:nvSpPr>
          <p:cNvPr id="11" name="テキスト ボックス 135">
            <a:extLst>
              <a:ext uri="{FF2B5EF4-FFF2-40B4-BE49-F238E27FC236}">
                <a16:creationId xmlns:a16="http://schemas.microsoft.com/office/drawing/2014/main" id="{2A26EF0D-15C8-B30B-3103-EEBAB0B69679}"/>
              </a:ext>
            </a:extLst>
          </p:cNvPr>
          <p:cNvSpPr txBox="1"/>
          <p:nvPr/>
        </p:nvSpPr>
        <p:spPr>
          <a:xfrm>
            <a:off x="650082" y="2364957"/>
            <a:ext cx="8559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PC No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" name="テキスト ボックス 135">
            <a:extLst>
              <a:ext uri="{FF2B5EF4-FFF2-40B4-BE49-F238E27FC236}">
                <a16:creationId xmlns:a16="http://schemas.microsoft.com/office/drawing/2014/main" id="{90AA9DA5-5AF4-E7B2-1AFC-14026A321C30}"/>
              </a:ext>
            </a:extLst>
          </p:cNvPr>
          <p:cNvSpPr txBox="1"/>
          <p:nvPr/>
        </p:nvSpPr>
        <p:spPr>
          <a:xfrm>
            <a:off x="658031" y="2797653"/>
            <a:ext cx="7576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Color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3" name="テキスト ボックス 135">
            <a:extLst>
              <a:ext uri="{FF2B5EF4-FFF2-40B4-BE49-F238E27FC236}">
                <a16:creationId xmlns:a16="http://schemas.microsoft.com/office/drawing/2014/main" id="{9557F5A1-2202-2185-EEEC-371736E9A92A}"/>
              </a:ext>
            </a:extLst>
          </p:cNvPr>
          <p:cNvSpPr txBox="1"/>
          <p:nvPr/>
        </p:nvSpPr>
        <p:spPr>
          <a:xfrm>
            <a:off x="590480" y="2172460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4" name="図 12">
            <a:extLst>
              <a:ext uri="{FF2B5EF4-FFF2-40B4-BE49-F238E27FC236}">
                <a16:creationId xmlns:a16="http://schemas.microsoft.com/office/drawing/2014/main" id="{BCFC913D-792F-8DA7-4F8F-EFA7B0249AF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1436" y="3866253"/>
            <a:ext cx="266258" cy="135957"/>
          </a:xfrm>
          <a:prstGeom prst="rect">
            <a:avLst/>
          </a:prstGeom>
        </p:spPr>
      </p:pic>
      <p:sp>
        <p:nvSpPr>
          <p:cNvPr id="15" name="テキスト ボックス 285">
            <a:extLst>
              <a:ext uri="{FF2B5EF4-FFF2-40B4-BE49-F238E27FC236}">
                <a16:creationId xmlns:a16="http://schemas.microsoft.com/office/drawing/2014/main" id="{DBDC9530-6325-9AE7-8935-8338751EBBD7}"/>
              </a:ext>
            </a:extLst>
          </p:cNvPr>
          <p:cNvSpPr txBox="1"/>
          <p:nvPr/>
        </p:nvSpPr>
        <p:spPr>
          <a:xfrm>
            <a:off x="620609" y="3822464"/>
            <a:ext cx="513059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Main 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 </a:t>
            </a:r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[P1]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6" name="テキスト ボックス 135">
            <a:extLst>
              <a:ext uri="{FF2B5EF4-FFF2-40B4-BE49-F238E27FC236}">
                <a16:creationId xmlns:a16="http://schemas.microsoft.com/office/drawing/2014/main" id="{15933F40-6B30-1E2E-3E6A-7504BDC19F43}"/>
              </a:ext>
            </a:extLst>
          </p:cNvPr>
          <p:cNvSpPr txBox="1"/>
          <p:nvPr/>
        </p:nvSpPr>
        <p:spPr>
          <a:xfrm>
            <a:off x="652584" y="3253586"/>
            <a:ext cx="57993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TTL Qty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8" name="テキスト ボックス 135">
            <a:extLst>
              <a:ext uri="{FF2B5EF4-FFF2-40B4-BE49-F238E27FC236}">
                <a16:creationId xmlns:a16="http://schemas.microsoft.com/office/drawing/2014/main" id="{8CED0C08-6620-B767-1B8F-31E78EEA2093}"/>
              </a:ext>
            </a:extLst>
          </p:cNvPr>
          <p:cNvSpPr txBox="1"/>
          <p:nvPr/>
        </p:nvSpPr>
        <p:spPr>
          <a:xfrm>
            <a:off x="658031" y="2581042"/>
            <a:ext cx="9791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Parts no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1" name="正方形/長方形 142">
            <a:extLst>
              <a:ext uri="{FF2B5EF4-FFF2-40B4-BE49-F238E27FC236}">
                <a16:creationId xmlns:a16="http://schemas.microsoft.com/office/drawing/2014/main" id="{0396635A-731D-1384-6E5D-16DDCAFCA8FF}"/>
              </a:ext>
            </a:extLst>
          </p:cNvPr>
          <p:cNvSpPr/>
          <p:nvPr/>
        </p:nvSpPr>
        <p:spPr>
          <a:xfrm>
            <a:off x="1234334" y="2393021"/>
            <a:ext cx="1060390" cy="16847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22" name="正方形/長方形 143">
            <a:extLst>
              <a:ext uri="{FF2B5EF4-FFF2-40B4-BE49-F238E27FC236}">
                <a16:creationId xmlns:a16="http://schemas.microsoft.com/office/drawing/2014/main" id="{CAC1057F-BDF4-4647-71BE-7E33378F2DE4}"/>
              </a:ext>
            </a:extLst>
          </p:cNvPr>
          <p:cNvSpPr/>
          <p:nvPr/>
        </p:nvSpPr>
        <p:spPr>
          <a:xfrm>
            <a:off x="1232826" y="2608227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23" name="テキスト ボックス 285">
            <a:extLst>
              <a:ext uri="{FF2B5EF4-FFF2-40B4-BE49-F238E27FC236}">
                <a16:creationId xmlns:a16="http://schemas.microsoft.com/office/drawing/2014/main" id="{5CF56B1D-A39C-DF1C-AC7E-7597A8CD90B3}"/>
              </a:ext>
            </a:extLst>
          </p:cNvPr>
          <p:cNvSpPr txBox="1"/>
          <p:nvPr/>
        </p:nvSpPr>
        <p:spPr>
          <a:xfrm>
            <a:off x="1265956" y="2371076"/>
            <a:ext cx="1009952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37A-33S-5122-01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4" name="テキスト ボックス 285">
            <a:extLst>
              <a:ext uri="{FF2B5EF4-FFF2-40B4-BE49-F238E27FC236}">
                <a16:creationId xmlns:a16="http://schemas.microsoft.com/office/drawing/2014/main" id="{5B7430D4-29DD-8FBF-4FA7-ED10F1894B34}"/>
              </a:ext>
            </a:extLst>
          </p:cNvPr>
          <p:cNvSpPr txBox="1"/>
          <p:nvPr/>
        </p:nvSpPr>
        <p:spPr>
          <a:xfrm>
            <a:off x="1277179" y="2597531"/>
            <a:ext cx="103141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63240-T00-T000-H01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5" name="正方形/長方形 15">
            <a:extLst>
              <a:ext uri="{FF2B5EF4-FFF2-40B4-BE49-F238E27FC236}">
                <a16:creationId xmlns:a16="http://schemas.microsoft.com/office/drawing/2014/main" id="{3A61B198-478B-E186-A215-240D5330CFBC}"/>
              </a:ext>
            </a:extLst>
          </p:cNvPr>
          <p:cNvSpPr/>
          <p:nvPr/>
        </p:nvSpPr>
        <p:spPr>
          <a:xfrm>
            <a:off x="1232826" y="2832123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26" name="テキスト ボックス 285">
            <a:extLst>
              <a:ext uri="{FF2B5EF4-FFF2-40B4-BE49-F238E27FC236}">
                <a16:creationId xmlns:a16="http://schemas.microsoft.com/office/drawing/2014/main" id="{D1440A1A-5BFC-24B8-4CF2-AB30210FD2FE}"/>
              </a:ext>
            </a:extLst>
          </p:cNvPr>
          <p:cNvSpPr txBox="1"/>
          <p:nvPr/>
        </p:nvSpPr>
        <p:spPr>
          <a:xfrm>
            <a:off x="1277179" y="2821427"/>
            <a:ext cx="103141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-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7" name="テキスト ボックス 135">
            <a:extLst>
              <a:ext uri="{FF2B5EF4-FFF2-40B4-BE49-F238E27FC236}">
                <a16:creationId xmlns:a16="http://schemas.microsoft.com/office/drawing/2014/main" id="{F3DA76E3-13E2-F79E-3A55-717DF2FD4DEC}"/>
              </a:ext>
            </a:extLst>
          </p:cNvPr>
          <p:cNvSpPr txBox="1"/>
          <p:nvPr/>
        </p:nvSpPr>
        <p:spPr>
          <a:xfrm>
            <a:off x="657720" y="3023020"/>
            <a:ext cx="7576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Control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8" name="正方形/長方形 20">
            <a:extLst>
              <a:ext uri="{FF2B5EF4-FFF2-40B4-BE49-F238E27FC236}">
                <a16:creationId xmlns:a16="http://schemas.microsoft.com/office/drawing/2014/main" id="{1D824717-1FFF-012B-EA5F-70800B165DB7}"/>
              </a:ext>
            </a:extLst>
          </p:cNvPr>
          <p:cNvSpPr/>
          <p:nvPr/>
        </p:nvSpPr>
        <p:spPr>
          <a:xfrm>
            <a:off x="1232515" y="3057490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29" name="テキスト ボックス 285">
            <a:extLst>
              <a:ext uri="{FF2B5EF4-FFF2-40B4-BE49-F238E27FC236}">
                <a16:creationId xmlns:a16="http://schemas.microsoft.com/office/drawing/2014/main" id="{521657D1-5EBD-55FE-86CA-B74EA19E2A0C}"/>
              </a:ext>
            </a:extLst>
          </p:cNvPr>
          <p:cNvSpPr txBox="1"/>
          <p:nvPr/>
        </p:nvSpPr>
        <p:spPr>
          <a:xfrm>
            <a:off x="1276868" y="3046794"/>
            <a:ext cx="103141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88A-11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0" name="正方形/長方形 22">
            <a:extLst>
              <a:ext uri="{FF2B5EF4-FFF2-40B4-BE49-F238E27FC236}">
                <a16:creationId xmlns:a16="http://schemas.microsoft.com/office/drawing/2014/main" id="{D0F9B65F-2E88-A212-C5CB-25F98765CB76}"/>
              </a:ext>
            </a:extLst>
          </p:cNvPr>
          <p:cNvSpPr/>
          <p:nvPr/>
        </p:nvSpPr>
        <p:spPr>
          <a:xfrm>
            <a:off x="1236777" y="3286292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31" name="テキスト ボックス 285">
            <a:extLst>
              <a:ext uri="{FF2B5EF4-FFF2-40B4-BE49-F238E27FC236}">
                <a16:creationId xmlns:a16="http://schemas.microsoft.com/office/drawing/2014/main" id="{8E6D05CF-428F-FB00-62CA-DCBAE310D9C9}"/>
              </a:ext>
            </a:extLst>
          </p:cNvPr>
          <p:cNvSpPr txBox="1"/>
          <p:nvPr/>
        </p:nvSpPr>
        <p:spPr>
          <a:xfrm>
            <a:off x="1281130" y="3275596"/>
            <a:ext cx="103141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30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2" name="テキスト ボックス 127">
            <a:extLst>
              <a:ext uri="{FF2B5EF4-FFF2-40B4-BE49-F238E27FC236}">
                <a16:creationId xmlns:a16="http://schemas.microsoft.com/office/drawing/2014/main" id="{E95BA0E2-4ADB-29AA-10F1-2AAD37807035}"/>
              </a:ext>
            </a:extLst>
          </p:cNvPr>
          <p:cNvSpPr txBox="1"/>
          <p:nvPr/>
        </p:nvSpPr>
        <p:spPr>
          <a:xfrm>
            <a:off x="1918357" y="3825680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33" name="図 157">
            <a:extLst>
              <a:ext uri="{FF2B5EF4-FFF2-40B4-BE49-F238E27FC236}">
                <a16:creationId xmlns:a16="http://schemas.microsoft.com/office/drawing/2014/main" id="{23C438BA-5BC3-B5F7-4C0B-028C1BBEBEC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7596" b="3166"/>
          <a:stretch/>
        </p:blipFill>
        <p:spPr>
          <a:xfrm>
            <a:off x="1907302" y="3838557"/>
            <a:ext cx="369329" cy="250725"/>
          </a:xfrm>
          <a:prstGeom prst="rect">
            <a:avLst/>
          </a:prstGeom>
        </p:spPr>
      </p:pic>
      <p:pic>
        <p:nvPicPr>
          <p:cNvPr id="34" name="図 159">
            <a:extLst>
              <a:ext uri="{FF2B5EF4-FFF2-40B4-BE49-F238E27FC236}">
                <a16:creationId xmlns:a16="http://schemas.microsoft.com/office/drawing/2014/main" id="{863A15BC-0ECE-430C-915A-81FDAE1D6D8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51791" y="3876697"/>
            <a:ext cx="266258" cy="135957"/>
          </a:xfrm>
          <a:prstGeom prst="rect">
            <a:avLst/>
          </a:prstGeom>
        </p:spPr>
      </p:pic>
      <p:sp>
        <p:nvSpPr>
          <p:cNvPr id="35" name="テキスト ボックス 285">
            <a:extLst>
              <a:ext uri="{FF2B5EF4-FFF2-40B4-BE49-F238E27FC236}">
                <a16:creationId xmlns:a16="http://schemas.microsoft.com/office/drawing/2014/main" id="{04B97826-CA12-1E33-EFD3-D348A81A6685}"/>
              </a:ext>
            </a:extLst>
          </p:cNvPr>
          <p:cNvSpPr txBox="1"/>
          <p:nvPr/>
        </p:nvSpPr>
        <p:spPr>
          <a:xfrm>
            <a:off x="1840964" y="3832908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Back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[P4]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36" name="図 50">
            <a:extLst>
              <a:ext uri="{FF2B5EF4-FFF2-40B4-BE49-F238E27FC236}">
                <a16:creationId xmlns:a16="http://schemas.microsoft.com/office/drawing/2014/main" id="{FE79FAA4-EAB9-75CA-8EA0-3BD2331BB4C0}"/>
              </a:ext>
            </a:extLst>
          </p:cNvPr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2595" r="1966" b="5457"/>
          <a:stretch/>
        </p:blipFill>
        <p:spPr bwMode="auto">
          <a:xfrm>
            <a:off x="667151" y="2679546"/>
            <a:ext cx="1631835" cy="6248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</p:pic>
      <p:pic>
        <p:nvPicPr>
          <p:cNvPr id="37" name="図 124">
            <a:extLst>
              <a:ext uri="{FF2B5EF4-FFF2-40B4-BE49-F238E27FC236}">
                <a16:creationId xmlns:a16="http://schemas.microsoft.com/office/drawing/2014/main" id="{1E3AC73A-5797-05CD-9E15-2A975DA731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8345" y="2819007"/>
            <a:ext cx="1492073" cy="485369"/>
          </a:xfrm>
          <a:prstGeom prst="rect">
            <a:avLst/>
          </a:prstGeom>
        </p:spPr>
      </p:pic>
      <p:sp>
        <p:nvSpPr>
          <p:cNvPr id="38" name="テキスト ボックス 135">
            <a:extLst>
              <a:ext uri="{FF2B5EF4-FFF2-40B4-BE49-F238E27FC236}">
                <a16:creationId xmlns:a16="http://schemas.microsoft.com/office/drawing/2014/main" id="{7C7E13BA-F301-F842-E5AF-5AFF76394773}"/>
              </a:ext>
            </a:extLst>
          </p:cNvPr>
          <p:cNvSpPr txBox="1"/>
          <p:nvPr/>
        </p:nvSpPr>
        <p:spPr>
          <a:xfrm>
            <a:off x="590480" y="2678305"/>
            <a:ext cx="18108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SC item found!!</a:t>
            </a:r>
          </a:p>
          <a:p>
            <a:pPr algn="ctr"/>
            <a:r>
              <a:rPr kumimoji="1" lang="en-US" altLang="ja-JP" sz="8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Leader can work only</a:t>
            </a:r>
          </a:p>
        </p:txBody>
      </p:sp>
      <p:sp>
        <p:nvSpPr>
          <p:cNvPr id="39" name="正方形/長方形 176">
            <a:extLst>
              <a:ext uri="{FF2B5EF4-FFF2-40B4-BE49-F238E27FC236}">
                <a16:creationId xmlns:a16="http://schemas.microsoft.com/office/drawing/2014/main" id="{2204E1D8-A483-C3FE-9C9D-07AA12500956}"/>
              </a:ext>
            </a:extLst>
          </p:cNvPr>
          <p:cNvSpPr/>
          <p:nvPr/>
        </p:nvSpPr>
        <p:spPr>
          <a:xfrm>
            <a:off x="1102765" y="3029698"/>
            <a:ext cx="776804" cy="204202"/>
          </a:xfrm>
          <a:prstGeom prst="rect">
            <a:avLst/>
          </a:prstGeom>
          <a:solidFill>
            <a:srgbClr val="FF0000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50" b="1" dirty="0">
                <a:solidFill>
                  <a:schemeClr val="bg1"/>
                </a:solidFill>
              </a:rPr>
              <a:t>OK </a:t>
            </a:r>
            <a:r>
              <a:rPr kumimoji="1" lang="en-US" altLang="ja-JP" sz="1000" dirty="0">
                <a:solidFill>
                  <a:schemeClr val="bg1"/>
                </a:solidFill>
              </a:rPr>
              <a:t>[ENT]</a:t>
            </a:r>
            <a:endParaRPr kumimoji="1" lang="ja-JP" altLang="en-US" sz="1050" dirty="0">
              <a:solidFill>
                <a:schemeClr val="bg1"/>
              </a:solidFill>
            </a:endParaRPr>
          </a:p>
        </p:txBody>
      </p:sp>
      <p:sp>
        <p:nvSpPr>
          <p:cNvPr id="19" name="テキスト ボックス 17">
            <a:extLst>
              <a:ext uri="{FF2B5EF4-FFF2-40B4-BE49-F238E27FC236}">
                <a16:creationId xmlns:a16="http://schemas.microsoft.com/office/drawing/2014/main" id="{5F1F119B-EF1B-67B1-AEC9-34681DC382D0}"/>
              </a:ext>
            </a:extLst>
          </p:cNvPr>
          <p:cNvSpPr txBox="1"/>
          <p:nvPr/>
        </p:nvSpPr>
        <p:spPr>
          <a:xfrm>
            <a:off x="477520" y="1438945"/>
            <a:ext cx="30683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dirty="0"/>
              <a:t>Receiving / Staging / Inner packing(Panel)</a:t>
            </a:r>
          </a:p>
        </p:txBody>
      </p:sp>
      <p:pic>
        <p:nvPicPr>
          <p:cNvPr id="20" name="図 1">
            <a:extLst>
              <a:ext uri="{FF2B5EF4-FFF2-40B4-BE49-F238E27FC236}">
                <a16:creationId xmlns:a16="http://schemas.microsoft.com/office/drawing/2014/main" id="{9E8ACBF2-9564-55F1-D69A-142E41FF42FF}"/>
              </a:ext>
            </a:extLst>
          </p:cNvPr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0854" y="4168310"/>
            <a:ext cx="1743306" cy="2217798"/>
          </a:xfrm>
          <a:prstGeom prst="rect">
            <a:avLst/>
          </a:prstGeom>
        </p:spPr>
      </p:pic>
      <p:pic>
        <p:nvPicPr>
          <p:cNvPr id="41" name="図 4">
            <a:extLst>
              <a:ext uri="{FF2B5EF4-FFF2-40B4-BE49-F238E27FC236}">
                <a16:creationId xmlns:a16="http://schemas.microsoft.com/office/drawing/2014/main" id="{7335A1BC-1AB8-3C71-CCC9-18A1FA17D64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79631" y="5159437"/>
            <a:ext cx="1375241" cy="979017"/>
          </a:xfrm>
          <a:prstGeom prst="rect">
            <a:avLst/>
          </a:prstGeom>
        </p:spPr>
      </p:pic>
      <p:pic>
        <p:nvPicPr>
          <p:cNvPr id="42" name="図 6">
            <a:extLst>
              <a:ext uri="{FF2B5EF4-FFF2-40B4-BE49-F238E27FC236}">
                <a16:creationId xmlns:a16="http://schemas.microsoft.com/office/drawing/2014/main" id="{F26D0739-A3CA-9893-00E2-DCA7E9BFADA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77246" y="4541147"/>
            <a:ext cx="1531558" cy="1174260"/>
          </a:xfrm>
          <a:prstGeom prst="rect">
            <a:avLst/>
          </a:prstGeom>
        </p:spPr>
      </p:pic>
      <p:pic>
        <p:nvPicPr>
          <p:cNvPr id="43" name="図 121">
            <a:extLst>
              <a:ext uri="{FF2B5EF4-FFF2-40B4-BE49-F238E27FC236}">
                <a16:creationId xmlns:a16="http://schemas.microsoft.com/office/drawing/2014/main" id="{43507552-AD73-EFE4-FF44-675AF124D7F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805441" y="5204684"/>
            <a:ext cx="943834" cy="213264"/>
          </a:xfrm>
          <a:prstGeom prst="rect">
            <a:avLst/>
          </a:prstGeom>
        </p:spPr>
      </p:pic>
      <p:sp>
        <p:nvSpPr>
          <p:cNvPr id="44" name="テキスト ボックス 14">
            <a:extLst>
              <a:ext uri="{FF2B5EF4-FFF2-40B4-BE49-F238E27FC236}">
                <a16:creationId xmlns:a16="http://schemas.microsoft.com/office/drawing/2014/main" id="{F41E32CE-24C7-AD98-FC71-B0EFEE35D716}"/>
              </a:ext>
            </a:extLst>
          </p:cNvPr>
          <p:cNvSpPr txBox="1"/>
          <p:nvPr/>
        </p:nvSpPr>
        <p:spPr>
          <a:xfrm>
            <a:off x="4548725" y="5072688"/>
            <a:ext cx="143310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Table ID</a:t>
            </a:r>
            <a:endParaRPr kumimoji="1" lang="ja-JP" altLang="en-US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5" name="図 3">
            <a:extLst>
              <a:ext uri="{FF2B5EF4-FFF2-40B4-BE49-F238E27FC236}">
                <a16:creationId xmlns:a16="http://schemas.microsoft.com/office/drawing/2014/main" id="{CA52412B-9E7A-43CF-E273-3080BFCF188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709757" y="5259326"/>
            <a:ext cx="1317401" cy="264528"/>
          </a:xfrm>
          <a:prstGeom prst="rect">
            <a:avLst/>
          </a:prstGeom>
        </p:spPr>
      </p:pic>
      <p:pic>
        <p:nvPicPr>
          <p:cNvPr id="46" name="図 129">
            <a:extLst>
              <a:ext uri="{FF2B5EF4-FFF2-40B4-BE49-F238E27FC236}">
                <a16:creationId xmlns:a16="http://schemas.microsoft.com/office/drawing/2014/main" id="{313B5970-41B2-56A0-95EA-4B37E391306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20028" y="5211678"/>
            <a:ext cx="177505" cy="257033"/>
          </a:xfrm>
          <a:prstGeom prst="rect">
            <a:avLst/>
          </a:prstGeom>
        </p:spPr>
      </p:pic>
      <p:sp>
        <p:nvSpPr>
          <p:cNvPr id="47" name="テキスト ボックス 14">
            <a:extLst>
              <a:ext uri="{FF2B5EF4-FFF2-40B4-BE49-F238E27FC236}">
                <a16:creationId xmlns:a16="http://schemas.microsoft.com/office/drawing/2014/main" id="{DD727F2A-2F43-D173-75FC-185DD43B31FA}"/>
              </a:ext>
            </a:extLst>
          </p:cNvPr>
          <p:cNvSpPr txBox="1"/>
          <p:nvPr/>
        </p:nvSpPr>
        <p:spPr>
          <a:xfrm>
            <a:off x="4535132" y="4570729"/>
            <a:ext cx="143310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User code</a:t>
            </a:r>
            <a:endParaRPr kumimoji="1" lang="ja-JP" altLang="en-US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8" name="図 194">
            <a:extLst>
              <a:ext uri="{FF2B5EF4-FFF2-40B4-BE49-F238E27FC236}">
                <a16:creationId xmlns:a16="http://schemas.microsoft.com/office/drawing/2014/main" id="{C1AA768A-3C1D-BB41-1DA4-4F320DD09DA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7596" b="3166"/>
          <a:stretch/>
        </p:blipFill>
        <p:spPr>
          <a:xfrm>
            <a:off x="4832019" y="6044009"/>
            <a:ext cx="1107340" cy="236804"/>
          </a:xfrm>
          <a:prstGeom prst="rect">
            <a:avLst/>
          </a:prstGeom>
        </p:spPr>
      </p:pic>
      <p:pic>
        <p:nvPicPr>
          <p:cNvPr id="49" name="図 45">
            <a:extLst>
              <a:ext uri="{FF2B5EF4-FFF2-40B4-BE49-F238E27FC236}">
                <a16:creationId xmlns:a16="http://schemas.microsoft.com/office/drawing/2014/main" id="{C3129750-041C-30E0-4A4B-8AF6B0B898A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015802" y="6103222"/>
            <a:ext cx="782660" cy="112788"/>
          </a:xfrm>
          <a:prstGeom prst="rect">
            <a:avLst/>
          </a:prstGeom>
        </p:spPr>
      </p:pic>
      <p:sp>
        <p:nvSpPr>
          <p:cNvPr id="50" name="テキスト ボックス 51">
            <a:extLst>
              <a:ext uri="{FF2B5EF4-FFF2-40B4-BE49-F238E27FC236}">
                <a16:creationId xmlns:a16="http://schemas.microsoft.com/office/drawing/2014/main" id="{AD371E9B-CD8A-9AEE-8F7C-B8379EB22363}"/>
              </a:ext>
            </a:extLst>
          </p:cNvPr>
          <p:cNvSpPr txBox="1"/>
          <p:nvPr/>
        </p:nvSpPr>
        <p:spPr>
          <a:xfrm>
            <a:off x="4805186" y="6044731"/>
            <a:ext cx="11821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Login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51" name="図 3">
            <a:extLst>
              <a:ext uri="{FF2B5EF4-FFF2-40B4-BE49-F238E27FC236}">
                <a16:creationId xmlns:a16="http://schemas.microsoft.com/office/drawing/2014/main" id="{85F9DE34-8B81-D039-1BC7-0BCFBF60411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727951" y="4742811"/>
            <a:ext cx="1317401" cy="264528"/>
          </a:xfrm>
          <a:prstGeom prst="rect">
            <a:avLst/>
          </a:prstGeom>
        </p:spPr>
      </p:pic>
      <p:pic>
        <p:nvPicPr>
          <p:cNvPr id="52" name="図 129">
            <a:extLst>
              <a:ext uri="{FF2B5EF4-FFF2-40B4-BE49-F238E27FC236}">
                <a16:creationId xmlns:a16="http://schemas.microsoft.com/office/drawing/2014/main" id="{3DF3A830-610C-4CB2-889F-951C240ABC8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955801" y="4716610"/>
            <a:ext cx="177505" cy="257033"/>
          </a:xfrm>
          <a:prstGeom prst="rect">
            <a:avLst/>
          </a:prstGeom>
        </p:spPr>
      </p:pic>
      <p:sp>
        <p:nvSpPr>
          <p:cNvPr id="53" name="Cross 52">
            <a:extLst>
              <a:ext uri="{FF2B5EF4-FFF2-40B4-BE49-F238E27FC236}">
                <a16:creationId xmlns:a16="http://schemas.microsoft.com/office/drawing/2014/main" id="{7B92C979-3F3B-479A-D5C5-3CA85A67DD1A}"/>
              </a:ext>
            </a:extLst>
          </p:cNvPr>
          <p:cNvSpPr/>
          <p:nvPr/>
        </p:nvSpPr>
        <p:spPr>
          <a:xfrm>
            <a:off x="5992650" y="4799101"/>
            <a:ext cx="145556" cy="140960"/>
          </a:xfrm>
          <a:prstGeom prst="plus">
            <a:avLst>
              <a:gd name="adj" fmla="val 32805"/>
            </a:avLst>
          </a:prstGeom>
          <a:solidFill>
            <a:srgbClr val="3BED50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en-US" sz="600" kern="0" dirty="0">
              <a:solidFill>
                <a:prstClr val="black"/>
              </a:solidFill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0FBACD7-223A-1204-5904-B4396C91570C}"/>
              </a:ext>
            </a:extLst>
          </p:cNvPr>
          <p:cNvSpPr txBox="1"/>
          <p:nvPr/>
        </p:nvSpPr>
        <p:spPr>
          <a:xfrm>
            <a:off x="4756133" y="4770153"/>
            <a:ext cx="6607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Lucida Sans" panose="020B0602030504020204" pitchFamily="34" charset="0"/>
              </a:rPr>
              <a:t>EX2521</a:t>
            </a:r>
          </a:p>
        </p:txBody>
      </p:sp>
      <p:sp>
        <p:nvSpPr>
          <p:cNvPr id="55" name="正方形/長方形 40">
            <a:extLst>
              <a:ext uri="{FF2B5EF4-FFF2-40B4-BE49-F238E27FC236}">
                <a16:creationId xmlns:a16="http://schemas.microsoft.com/office/drawing/2014/main" id="{E0AC3341-7C73-F41D-FE34-04CE81B47E5B}"/>
              </a:ext>
            </a:extLst>
          </p:cNvPr>
          <p:cNvSpPr/>
          <p:nvPr/>
        </p:nvSpPr>
        <p:spPr>
          <a:xfrm>
            <a:off x="4746546" y="4762325"/>
            <a:ext cx="1174553" cy="261610"/>
          </a:xfrm>
          <a:prstGeom prst="rect">
            <a:avLst/>
          </a:prstGeom>
          <a:noFill/>
          <a:ln w="15875" cap="flat" cmpd="sng" algn="ctr">
            <a:solidFill>
              <a:srgbClr val="FF0000"/>
            </a:solidFill>
            <a:prstDash val="dash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sp>
        <p:nvSpPr>
          <p:cNvPr id="57" name="矢印: 右 18">
            <a:extLst>
              <a:ext uri="{FF2B5EF4-FFF2-40B4-BE49-F238E27FC236}">
                <a16:creationId xmlns:a16="http://schemas.microsoft.com/office/drawing/2014/main" id="{1B204145-039F-3F76-8DFF-8D5F1581CB38}"/>
              </a:ext>
            </a:extLst>
          </p:cNvPr>
          <p:cNvSpPr/>
          <p:nvPr/>
        </p:nvSpPr>
        <p:spPr>
          <a:xfrm>
            <a:off x="3869224" y="4803647"/>
            <a:ext cx="512552" cy="481677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80CD7A95-ACD2-674C-4E7D-7FBF5E050F66}"/>
              </a:ext>
            </a:extLst>
          </p:cNvPr>
          <p:cNvGrpSpPr/>
          <p:nvPr/>
        </p:nvGrpSpPr>
        <p:grpSpPr>
          <a:xfrm>
            <a:off x="4742124" y="3485426"/>
            <a:ext cx="1560048" cy="700090"/>
            <a:chOff x="3812953" y="2743201"/>
            <a:chExt cx="2819821" cy="1321628"/>
          </a:xfrm>
        </p:grpSpPr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ED477FE9-4836-1495-AD54-04C1B9164E6D}"/>
                </a:ext>
              </a:extLst>
            </p:cNvPr>
            <p:cNvSpPr/>
            <p:nvPr/>
          </p:nvSpPr>
          <p:spPr>
            <a:xfrm>
              <a:off x="3880021" y="2743201"/>
              <a:ext cx="2752753" cy="1321628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0" rtlCol="0" anchor="t"/>
            <a:lstStyle/>
            <a:p>
              <a:r>
                <a:rPr kumimoji="1" lang="en-US" sz="900" dirty="0">
                  <a:solidFill>
                    <a:schemeClr val="tx1"/>
                  </a:solidFill>
                </a:rPr>
                <a:t>The SC (special characteristic) item can be process by leader only.</a:t>
              </a:r>
            </a:p>
            <a:p>
              <a:endParaRPr kumimoji="1" lang="en-US" sz="900" dirty="0">
                <a:solidFill>
                  <a:schemeClr val="tx1"/>
                </a:solidFill>
              </a:endParaRPr>
            </a:p>
            <a:p>
              <a:endParaRPr kumimoji="1" lang="en-US" sz="900" dirty="0">
                <a:solidFill>
                  <a:schemeClr val="tx1"/>
                </a:solidFill>
              </a:endParaRPr>
            </a:p>
          </p:txBody>
        </p:sp>
        <p:pic>
          <p:nvPicPr>
            <p:cNvPr id="60" name="Graphic 59" descr="Lightbulb with solid fill">
              <a:extLst>
                <a:ext uri="{FF2B5EF4-FFF2-40B4-BE49-F238E27FC236}">
                  <a16:creationId xmlns:a16="http://schemas.microsoft.com/office/drawing/2014/main" id="{46A600D5-0BFC-F05F-63B9-82D21E1317E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3812953" y="2877986"/>
              <a:ext cx="783939" cy="783939"/>
            </a:xfrm>
            <a:prstGeom prst="rect">
              <a:avLst/>
            </a:prstGeom>
          </p:spPr>
        </p:pic>
      </p:grpSp>
      <p:pic>
        <p:nvPicPr>
          <p:cNvPr id="61" name="รูปภาพ 3">
            <a:extLst>
              <a:ext uri="{FF2B5EF4-FFF2-40B4-BE49-F238E27FC236}">
                <a16:creationId xmlns:a16="http://schemas.microsoft.com/office/drawing/2014/main" id="{5536BD52-6453-A5D5-2CE1-512383F3B500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4967" y="1871558"/>
            <a:ext cx="1716979" cy="2217799"/>
          </a:xfrm>
          <a:prstGeom prst="rect">
            <a:avLst/>
          </a:prstGeom>
        </p:spPr>
      </p:pic>
      <p:pic>
        <p:nvPicPr>
          <p:cNvPr id="62" name="図 119">
            <a:extLst>
              <a:ext uri="{FF2B5EF4-FFF2-40B4-BE49-F238E27FC236}">
                <a16:creationId xmlns:a16="http://schemas.microsoft.com/office/drawing/2014/main" id="{CB8B34CA-BBCC-9BF0-1A94-D294E8A8E6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2714" y="1991662"/>
            <a:ext cx="1182132" cy="177846"/>
          </a:xfrm>
          <a:prstGeom prst="rect">
            <a:avLst/>
          </a:prstGeom>
        </p:spPr>
      </p:pic>
      <p:sp>
        <p:nvSpPr>
          <p:cNvPr id="63" name="テキスト ボックス 120">
            <a:extLst>
              <a:ext uri="{FF2B5EF4-FFF2-40B4-BE49-F238E27FC236}">
                <a16:creationId xmlns:a16="http://schemas.microsoft.com/office/drawing/2014/main" id="{03ECFEDD-DBA0-F203-553D-6863AA493EA7}"/>
              </a:ext>
            </a:extLst>
          </p:cNvPr>
          <p:cNvSpPr txBox="1"/>
          <p:nvPr/>
        </p:nvSpPr>
        <p:spPr>
          <a:xfrm>
            <a:off x="2504966" y="1959799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Stock &amp; Staging area</a:t>
            </a:r>
          </a:p>
        </p:txBody>
      </p:sp>
      <p:pic>
        <p:nvPicPr>
          <p:cNvPr id="448" name="図 124">
            <a:extLst>
              <a:ext uri="{FF2B5EF4-FFF2-40B4-BE49-F238E27FC236}">
                <a16:creationId xmlns:a16="http://schemas.microsoft.com/office/drawing/2014/main" id="{45F0EAE3-8F2B-F98D-0FFE-C7477FF350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0570" y="2193862"/>
            <a:ext cx="1492073" cy="1592962"/>
          </a:xfrm>
          <a:prstGeom prst="rect">
            <a:avLst/>
          </a:prstGeom>
        </p:spPr>
      </p:pic>
      <p:sp>
        <p:nvSpPr>
          <p:cNvPr id="449" name="テキスト ボックス 127">
            <a:extLst>
              <a:ext uri="{FF2B5EF4-FFF2-40B4-BE49-F238E27FC236}">
                <a16:creationId xmlns:a16="http://schemas.microsoft.com/office/drawing/2014/main" id="{61DDCD42-E881-5873-0543-151D96F1FBA7}"/>
              </a:ext>
            </a:extLst>
          </p:cNvPr>
          <p:cNvSpPr txBox="1"/>
          <p:nvPr/>
        </p:nvSpPr>
        <p:spPr>
          <a:xfrm>
            <a:off x="2570356" y="3815236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50" name="図 124">
            <a:extLst>
              <a:ext uri="{FF2B5EF4-FFF2-40B4-BE49-F238E27FC236}">
                <a16:creationId xmlns:a16="http://schemas.microsoft.com/office/drawing/2014/main" id="{A15A9A57-A8B6-7488-DF82-8DCA436AF4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33620" y="3813924"/>
            <a:ext cx="1677020" cy="258554"/>
          </a:xfrm>
          <a:prstGeom prst="rect">
            <a:avLst/>
          </a:prstGeom>
        </p:spPr>
      </p:pic>
      <p:pic>
        <p:nvPicPr>
          <p:cNvPr id="451" name="図 351">
            <a:extLst>
              <a:ext uri="{FF2B5EF4-FFF2-40B4-BE49-F238E27FC236}">
                <a16:creationId xmlns:a16="http://schemas.microsoft.com/office/drawing/2014/main" id="{472FA11F-8A2D-DC8A-1E50-B5FC8FD5EF4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7596" b="3166"/>
          <a:stretch/>
        </p:blipFill>
        <p:spPr>
          <a:xfrm>
            <a:off x="2559301" y="3828113"/>
            <a:ext cx="369329" cy="250725"/>
          </a:xfrm>
          <a:prstGeom prst="rect">
            <a:avLst/>
          </a:prstGeom>
        </p:spPr>
      </p:pic>
      <p:pic>
        <p:nvPicPr>
          <p:cNvPr id="452" name="図 124">
            <a:extLst>
              <a:ext uri="{FF2B5EF4-FFF2-40B4-BE49-F238E27FC236}">
                <a16:creationId xmlns:a16="http://schemas.microsoft.com/office/drawing/2014/main" id="{128D105B-7175-F5F2-8EAF-A7F28073AF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5205" y="2196598"/>
            <a:ext cx="1492073" cy="208327"/>
          </a:xfrm>
          <a:prstGeom prst="rect">
            <a:avLst/>
          </a:prstGeom>
        </p:spPr>
      </p:pic>
      <p:sp>
        <p:nvSpPr>
          <p:cNvPr id="453" name="テキスト ボックス 135">
            <a:extLst>
              <a:ext uri="{FF2B5EF4-FFF2-40B4-BE49-F238E27FC236}">
                <a16:creationId xmlns:a16="http://schemas.microsoft.com/office/drawing/2014/main" id="{20C449EC-F278-58AC-9294-A9480BCBA373}"/>
              </a:ext>
            </a:extLst>
          </p:cNvPr>
          <p:cNvSpPr txBox="1"/>
          <p:nvPr/>
        </p:nvSpPr>
        <p:spPr>
          <a:xfrm>
            <a:off x="2522436" y="2187042"/>
            <a:ext cx="53640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PC No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54" name="テキスト ボックス 135">
            <a:extLst>
              <a:ext uri="{FF2B5EF4-FFF2-40B4-BE49-F238E27FC236}">
                <a16:creationId xmlns:a16="http://schemas.microsoft.com/office/drawing/2014/main" id="{CB7A1FF6-1B04-D472-0E1D-3BBCEC058D1E}"/>
              </a:ext>
            </a:extLst>
          </p:cNvPr>
          <p:cNvSpPr txBox="1"/>
          <p:nvPr/>
        </p:nvSpPr>
        <p:spPr>
          <a:xfrm>
            <a:off x="2530385" y="2571894"/>
            <a:ext cx="49788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Color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55" name="図 356">
            <a:extLst>
              <a:ext uri="{FF2B5EF4-FFF2-40B4-BE49-F238E27FC236}">
                <a16:creationId xmlns:a16="http://schemas.microsoft.com/office/drawing/2014/main" id="{465BB031-0C8E-26D4-6737-D1B767F600F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03790" y="3866253"/>
            <a:ext cx="266258" cy="135957"/>
          </a:xfrm>
          <a:prstGeom prst="rect">
            <a:avLst/>
          </a:prstGeom>
        </p:spPr>
      </p:pic>
      <p:sp>
        <p:nvSpPr>
          <p:cNvPr id="456" name="テキスト ボックス 285">
            <a:extLst>
              <a:ext uri="{FF2B5EF4-FFF2-40B4-BE49-F238E27FC236}">
                <a16:creationId xmlns:a16="http://schemas.microsoft.com/office/drawing/2014/main" id="{52B09A96-C361-FC35-CED4-F403D3A27D29}"/>
              </a:ext>
            </a:extLst>
          </p:cNvPr>
          <p:cNvSpPr txBox="1"/>
          <p:nvPr/>
        </p:nvSpPr>
        <p:spPr>
          <a:xfrm>
            <a:off x="2492963" y="3822464"/>
            <a:ext cx="513059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Main 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 </a:t>
            </a:r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[P1]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57" name="テキスト ボックス 135">
            <a:extLst>
              <a:ext uri="{FF2B5EF4-FFF2-40B4-BE49-F238E27FC236}">
                <a16:creationId xmlns:a16="http://schemas.microsoft.com/office/drawing/2014/main" id="{60B1A973-C580-BFF4-A5A2-185E549E81CC}"/>
              </a:ext>
            </a:extLst>
          </p:cNvPr>
          <p:cNvSpPr txBox="1"/>
          <p:nvPr/>
        </p:nvSpPr>
        <p:spPr>
          <a:xfrm>
            <a:off x="3398055" y="2782699"/>
            <a:ext cx="57993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TTL Qty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58" name="テキスト ボックス 135">
            <a:extLst>
              <a:ext uri="{FF2B5EF4-FFF2-40B4-BE49-F238E27FC236}">
                <a16:creationId xmlns:a16="http://schemas.microsoft.com/office/drawing/2014/main" id="{AA7BE029-5DE2-53BE-3A39-FAEA11B61B9D}"/>
              </a:ext>
            </a:extLst>
          </p:cNvPr>
          <p:cNvSpPr txBox="1"/>
          <p:nvPr/>
        </p:nvSpPr>
        <p:spPr>
          <a:xfrm>
            <a:off x="2530385" y="2381863"/>
            <a:ext cx="9791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Parts no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59" name="正方形/長方形 360">
            <a:extLst>
              <a:ext uri="{FF2B5EF4-FFF2-40B4-BE49-F238E27FC236}">
                <a16:creationId xmlns:a16="http://schemas.microsoft.com/office/drawing/2014/main" id="{993AF8D8-9563-4787-0C83-4E4AA61980EC}"/>
              </a:ext>
            </a:extLst>
          </p:cNvPr>
          <p:cNvSpPr/>
          <p:nvPr/>
        </p:nvSpPr>
        <p:spPr>
          <a:xfrm>
            <a:off x="3106688" y="2215106"/>
            <a:ext cx="1060390" cy="16847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460" name="正方形/長方形 361">
            <a:extLst>
              <a:ext uri="{FF2B5EF4-FFF2-40B4-BE49-F238E27FC236}">
                <a16:creationId xmlns:a16="http://schemas.microsoft.com/office/drawing/2014/main" id="{0265E7EC-3C4E-DA42-CD68-659F5B74CC6E}"/>
              </a:ext>
            </a:extLst>
          </p:cNvPr>
          <p:cNvSpPr/>
          <p:nvPr/>
        </p:nvSpPr>
        <p:spPr>
          <a:xfrm>
            <a:off x="3105180" y="2409048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461" name="テキスト ボックス 285">
            <a:extLst>
              <a:ext uri="{FF2B5EF4-FFF2-40B4-BE49-F238E27FC236}">
                <a16:creationId xmlns:a16="http://schemas.microsoft.com/office/drawing/2014/main" id="{D7A6FFD7-A9F7-C266-45D9-E57D3828943B}"/>
              </a:ext>
            </a:extLst>
          </p:cNvPr>
          <p:cNvSpPr txBox="1"/>
          <p:nvPr/>
        </p:nvSpPr>
        <p:spPr>
          <a:xfrm>
            <a:off x="3138310" y="2193161"/>
            <a:ext cx="1009952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37A-33S-5122-01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62" name="テキスト ボックス 285">
            <a:extLst>
              <a:ext uri="{FF2B5EF4-FFF2-40B4-BE49-F238E27FC236}">
                <a16:creationId xmlns:a16="http://schemas.microsoft.com/office/drawing/2014/main" id="{85B65866-3B7F-F3C5-358D-D70A309EE6D6}"/>
              </a:ext>
            </a:extLst>
          </p:cNvPr>
          <p:cNvSpPr txBox="1"/>
          <p:nvPr/>
        </p:nvSpPr>
        <p:spPr>
          <a:xfrm>
            <a:off x="3149533" y="2398352"/>
            <a:ext cx="103141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63240-T00-T000-H01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63" name="正方形/長方形 364">
            <a:extLst>
              <a:ext uri="{FF2B5EF4-FFF2-40B4-BE49-F238E27FC236}">
                <a16:creationId xmlns:a16="http://schemas.microsoft.com/office/drawing/2014/main" id="{8F6FC246-6C15-52AD-6B55-F1C370A725C4}"/>
              </a:ext>
            </a:extLst>
          </p:cNvPr>
          <p:cNvSpPr/>
          <p:nvPr/>
        </p:nvSpPr>
        <p:spPr>
          <a:xfrm>
            <a:off x="3105180" y="2606364"/>
            <a:ext cx="359968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464" name="テキスト ボックス 285">
            <a:extLst>
              <a:ext uri="{FF2B5EF4-FFF2-40B4-BE49-F238E27FC236}">
                <a16:creationId xmlns:a16="http://schemas.microsoft.com/office/drawing/2014/main" id="{4D8E4A6C-D3CF-AD9A-2133-FF453179BF69}"/>
              </a:ext>
            </a:extLst>
          </p:cNvPr>
          <p:cNvSpPr txBox="1"/>
          <p:nvPr/>
        </p:nvSpPr>
        <p:spPr>
          <a:xfrm>
            <a:off x="3149534" y="2595668"/>
            <a:ext cx="227854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-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65" name="テキスト ボックス 135">
            <a:extLst>
              <a:ext uri="{FF2B5EF4-FFF2-40B4-BE49-F238E27FC236}">
                <a16:creationId xmlns:a16="http://schemas.microsoft.com/office/drawing/2014/main" id="{41A855B0-8981-A7EA-D82A-C369268105AF}"/>
              </a:ext>
            </a:extLst>
          </p:cNvPr>
          <p:cNvSpPr txBox="1"/>
          <p:nvPr/>
        </p:nvSpPr>
        <p:spPr>
          <a:xfrm>
            <a:off x="2530074" y="2770681"/>
            <a:ext cx="75769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Control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66" name="正方形/長方形 367">
            <a:extLst>
              <a:ext uri="{FF2B5EF4-FFF2-40B4-BE49-F238E27FC236}">
                <a16:creationId xmlns:a16="http://schemas.microsoft.com/office/drawing/2014/main" id="{6C573A4F-EC1A-310E-4F42-5F203611D8AC}"/>
              </a:ext>
            </a:extLst>
          </p:cNvPr>
          <p:cNvSpPr/>
          <p:nvPr/>
        </p:nvSpPr>
        <p:spPr>
          <a:xfrm>
            <a:off x="3104870" y="2805151"/>
            <a:ext cx="359967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467" name="テキスト ボックス 285">
            <a:extLst>
              <a:ext uri="{FF2B5EF4-FFF2-40B4-BE49-F238E27FC236}">
                <a16:creationId xmlns:a16="http://schemas.microsoft.com/office/drawing/2014/main" id="{8D0D377F-F4CB-489A-353F-4787AD6C7496}"/>
              </a:ext>
            </a:extLst>
          </p:cNvPr>
          <p:cNvSpPr txBox="1"/>
          <p:nvPr/>
        </p:nvSpPr>
        <p:spPr>
          <a:xfrm>
            <a:off x="3053526" y="2794455"/>
            <a:ext cx="478189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88A-11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68" name="正方形/長方形 369">
            <a:extLst>
              <a:ext uri="{FF2B5EF4-FFF2-40B4-BE49-F238E27FC236}">
                <a16:creationId xmlns:a16="http://schemas.microsoft.com/office/drawing/2014/main" id="{52F8DFBA-C62A-B1D3-C325-579331D09764}"/>
              </a:ext>
            </a:extLst>
          </p:cNvPr>
          <p:cNvSpPr/>
          <p:nvPr/>
        </p:nvSpPr>
        <p:spPr>
          <a:xfrm>
            <a:off x="3874671" y="2810030"/>
            <a:ext cx="282415" cy="182717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469" name="テキスト ボックス 285">
            <a:extLst>
              <a:ext uri="{FF2B5EF4-FFF2-40B4-BE49-F238E27FC236}">
                <a16:creationId xmlns:a16="http://schemas.microsoft.com/office/drawing/2014/main" id="{7EE5948C-77EC-6196-87E8-404FBC784E48}"/>
              </a:ext>
            </a:extLst>
          </p:cNvPr>
          <p:cNvSpPr txBox="1"/>
          <p:nvPr/>
        </p:nvSpPr>
        <p:spPr>
          <a:xfrm>
            <a:off x="3824108" y="2800853"/>
            <a:ext cx="361234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30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70" name="テキスト ボックス 127">
            <a:extLst>
              <a:ext uri="{FF2B5EF4-FFF2-40B4-BE49-F238E27FC236}">
                <a16:creationId xmlns:a16="http://schemas.microsoft.com/office/drawing/2014/main" id="{F8AFBDDF-C638-7BBF-BDBC-E07C8B328214}"/>
              </a:ext>
            </a:extLst>
          </p:cNvPr>
          <p:cNvSpPr txBox="1"/>
          <p:nvPr/>
        </p:nvSpPr>
        <p:spPr>
          <a:xfrm>
            <a:off x="3790711" y="3825680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71" name="図 372">
            <a:extLst>
              <a:ext uri="{FF2B5EF4-FFF2-40B4-BE49-F238E27FC236}">
                <a16:creationId xmlns:a16="http://schemas.microsoft.com/office/drawing/2014/main" id="{03D3C339-96EE-D679-84E7-54D58AD6476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7596" b="3166"/>
          <a:stretch/>
        </p:blipFill>
        <p:spPr>
          <a:xfrm>
            <a:off x="3779656" y="3838557"/>
            <a:ext cx="369329" cy="250725"/>
          </a:xfrm>
          <a:prstGeom prst="rect">
            <a:avLst/>
          </a:prstGeom>
        </p:spPr>
      </p:pic>
      <p:pic>
        <p:nvPicPr>
          <p:cNvPr id="472" name="図 373">
            <a:extLst>
              <a:ext uri="{FF2B5EF4-FFF2-40B4-BE49-F238E27FC236}">
                <a16:creationId xmlns:a16="http://schemas.microsoft.com/office/drawing/2014/main" id="{7BAA022D-9A28-8BD9-18E5-DEC05A054A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24145" y="3876697"/>
            <a:ext cx="266258" cy="135957"/>
          </a:xfrm>
          <a:prstGeom prst="rect">
            <a:avLst/>
          </a:prstGeom>
        </p:spPr>
      </p:pic>
      <p:sp>
        <p:nvSpPr>
          <p:cNvPr id="474" name="テキスト ボックス 285">
            <a:extLst>
              <a:ext uri="{FF2B5EF4-FFF2-40B4-BE49-F238E27FC236}">
                <a16:creationId xmlns:a16="http://schemas.microsoft.com/office/drawing/2014/main" id="{4E985B38-54F5-BD45-102D-72CF32732D96}"/>
              </a:ext>
            </a:extLst>
          </p:cNvPr>
          <p:cNvSpPr txBox="1"/>
          <p:nvPr/>
        </p:nvSpPr>
        <p:spPr>
          <a:xfrm>
            <a:off x="3713318" y="3832908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Complete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[P4]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75" name="テキスト ボックス 127">
            <a:extLst>
              <a:ext uri="{FF2B5EF4-FFF2-40B4-BE49-F238E27FC236}">
                <a16:creationId xmlns:a16="http://schemas.microsoft.com/office/drawing/2014/main" id="{88885D87-3BD2-ED5C-3780-963481ECE66C}"/>
              </a:ext>
            </a:extLst>
          </p:cNvPr>
          <p:cNvSpPr txBox="1"/>
          <p:nvPr/>
        </p:nvSpPr>
        <p:spPr>
          <a:xfrm>
            <a:off x="3388442" y="3825314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76" name="図 380">
            <a:extLst>
              <a:ext uri="{FF2B5EF4-FFF2-40B4-BE49-F238E27FC236}">
                <a16:creationId xmlns:a16="http://schemas.microsoft.com/office/drawing/2014/main" id="{F216872A-6542-726F-2306-606AB9C8465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7596" b="3166"/>
          <a:stretch/>
        </p:blipFill>
        <p:spPr>
          <a:xfrm>
            <a:off x="3377387" y="3838191"/>
            <a:ext cx="369329" cy="250725"/>
          </a:xfrm>
          <a:prstGeom prst="rect">
            <a:avLst/>
          </a:prstGeom>
        </p:spPr>
      </p:pic>
      <p:pic>
        <p:nvPicPr>
          <p:cNvPr id="477" name="図 381">
            <a:extLst>
              <a:ext uri="{FF2B5EF4-FFF2-40B4-BE49-F238E27FC236}">
                <a16:creationId xmlns:a16="http://schemas.microsoft.com/office/drawing/2014/main" id="{9C765AD6-64EC-3240-EC63-BE210D723B0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21876" y="3876331"/>
            <a:ext cx="266258" cy="135957"/>
          </a:xfrm>
          <a:prstGeom prst="rect">
            <a:avLst/>
          </a:prstGeom>
        </p:spPr>
      </p:pic>
      <p:sp>
        <p:nvSpPr>
          <p:cNvPr id="478" name="テキスト ボックス 285">
            <a:extLst>
              <a:ext uri="{FF2B5EF4-FFF2-40B4-BE49-F238E27FC236}">
                <a16:creationId xmlns:a16="http://schemas.microsoft.com/office/drawing/2014/main" id="{DBE8AB5B-A924-D661-A2F0-B8A8D3E36F42}"/>
              </a:ext>
            </a:extLst>
          </p:cNvPr>
          <p:cNvSpPr txBox="1"/>
          <p:nvPr/>
        </p:nvSpPr>
        <p:spPr>
          <a:xfrm>
            <a:off x="3311049" y="3832542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Pending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[P3]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79" name="テキスト ボックス 127">
            <a:extLst>
              <a:ext uri="{FF2B5EF4-FFF2-40B4-BE49-F238E27FC236}">
                <a16:creationId xmlns:a16="http://schemas.microsoft.com/office/drawing/2014/main" id="{82A5AC9A-5DEE-999F-6900-E379D305DFE9}"/>
              </a:ext>
            </a:extLst>
          </p:cNvPr>
          <p:cNvSpPr txBox="1"/>
          <p:nvPr/>
        </p:nvSpPr>
        <p:spPr>
          <a:xfrm>
            <a:off x="3001139" y="3818599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80" name="図 500">
            <a:extLst>
              <a:ext uri="{FF2B5EF4-FFF2-40B4-BE49-F238E27FC236}">
                <a16:creationId xmlns:a16="http://schemas.microsoft.com/office/drawing/2014/main" id="{CC6B297B-31E4-23E8-0738-EB00D4409A3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7596" b="3166"/>
          <a:stretch/>
        </p:blipFill>
        <p:spPr>
          <a:xfrm>
            <a:off x="2990084" y="3831476"/>
            <a:ext cx="369329" cy="250725"/>
          </a:xfrm>
          <a:prstGeom prst="rect">
            <a:avLst/>
          </a:prstGeom>
        </p:spPr>
      </p:pic>
      <p:pic>
        <p:nvPicPr>
          <p:cNvPr id="481" name="図 501">
            <a:extLst>
              <a:ext uri="{FF2B5EF4-FFF2-40B4-BE49-F238E27FC236}">
                <a16:creationId xmlns:a16="http://schemas.microsoft.com/office/drawing/2014/main" id="{64C2ACE0-456B-FE84-881D-8EE9CAFAABB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34573" y="3869616"/>
            <a:ext cx="266258" cy="135957"/>
          </a:xfrm>
          <a:prstGeom prst="rect">
            <a:avLst/>
          </a:prstGeom>
        </p:spPr>
      </p:pic>
      <p:sp>
        <p:nvSpPr>
          <p:cNvPr id="482" name="テキスト ボックス 285">
            <a:extLst>
              <a:ext uri="{FF2B5EF4-FFF2-40B4-BE49-F238E27FC236}">
                <a16:creationId xmlns:a16="http://schemas.microsoft.com/office/drawing/2014/main" id="{9A8A0B4E-A88E-5201-9908-4F956A129887}"/>
              </a:ext>
            </a:extLst>
          </p:cNvPr>
          <p:cNvSpPr txBox="1"/>
          <p:nvPr/>
        </p:nvSpPr>
        <p:spPr>
          <a:xfrm>
            <a:off x="2923746" y="3825827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Clear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[P2]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83" name="図 344">
            <a:extLst>
              <a:ext uri="{FF2B5EF4-FFF2-40B4-BE49-F238E27FC236}">
                <a16:creationId xmlns:a16="http://schemas.microsoft.com/office/drawing/2014/main" id="{5562FD26-6C73-7CE0-40B4-AFA25CB443E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7596" b="3166"/>
          <a:stretch/>
        </p:blipFill>
        <p:spPr>
          <a:xfrm>
            <a:off x="2623535" y="3006092"/>
            <a:ext cx="183806" cy="250725"/>
          </a:xfrm>
          <a:prstGeom prst="rect">
            <a:avLst/>
          </a:prstGeom>
        </p:spPr>
      </p:pic>
      <p:pic>
        <p:nvPicPr>
          <p:cNvPr id="484" name="図 345">
            <a:extLst>
              <a:ext uri="{FF2B5EF4-FFF2-40B4-BE49-F238E27FC236}">
                <a16:creationId xmlns:a16="http://schemas.microsoft.com/office/drawing/2014/main" id="{84E32261-40C2-D4D0-98E9-8C627E01A72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68023" y="3044232"/>
            <a:ext cx="112166" cy="135957"/>
          </a:xfrm>
          <a:prstGeom prst="rect">
            <a:avLst/>
          </a:prstGeom>
        </p:spPr>
      </p:pic>
      <p:sp>
        <p:nvSpPr>
          <p:cNvPr id="485" name="テキスト ボックス 285">
            <a:extLst>
              <a:ext uri="{FF2B5EF4-FFF2-40B4-BE49-F238E27FC236}">
                <a16:creationId xmlns:a16="http://schemas.microsoft.com/office/drawing/2014/main" id="{15718B95-FF5F-FA23-11B7-A4D6F5B1AE68}"/>
              </a:ext>
            </a:extLst>
          </p:cNvPr>
          <p:cNvSpPr txBox="1"/>
          <p:nvPr/>
        </p:nvSpPr>
        <p:spPr>
          <a:xfrm>
            <a:off x="2653717" y="3043623"/>
            <a:ext cx="141422" cy="1692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86" name="正方形/長方形 76">
            <a:extLst>
              <a:ext uri="{FF2B5EF4-FFF2-40B4-BE49-F238E27FC236}">
                <a16:creationId xmlns:a16="http://schemas.microsoft.com/office/drawing/2014/main" id="{918DF624-8C23-AD87-A787-D1054E634AAB}"/>
              </a:ext>
            </a:extLst>
          </p:cNvPr>
          <p:cNvSpPr/>
          <p:nvPr/>
        </p:nvSpPr>
        <p:spPr>
          <a:xfrm>
            <a:off x="3044816" y="3032184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487" name="テキスト ボックス 285">
            <a:extLst>
              <a:ext uri="{FF2B5EF4-FFF2-40B4-BE49-F238E27FC236}">
                <a16:creationId xmlns:a16="http://schemas.microsoft.com/office/drawing/2014/main" id="{183F4C37-1AE0-6D20-597D-B1C2418C275D}"/>
              </a:ext>
            </a:extLst>
          </p:cNvPr>
          <p:cNvSpPr txBox="1"/>
          <p:nvPr/>
        </p:nvSpPr>
        <p:spPr>
          <a:xfrm>
            <a:off x="3089169" y="3021488"/>
            <a:ext cx="103141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ja-JP" altLang="en-US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２</a:t>
            </a:r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OD10T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88" name="正方形/長方形 79">
            <a:extLst>
              <a:ext uri="{FF2B5EF4-FFF2-40B4-BE49-F238E27FC236}">
                <a16:creationId xmlns:a16="http://schemas.microsoft.com/office/drawing/2014/main" id="{F364618B-5460-AEBB-337A-65C7EF6E4B61}"/>
              </a:ext>
            </a:extLst>
          </p:cNvPr>
          <p:cNvSpPr/>
          <p:nvPr/>
        </p:nvSpPr>
        <p:spPr>
          <a:xfrm>
            <a:off x="3042630" y="3236256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489" name="テキスト ボックス 285">
            <a:extLst>
              <a:ext uri="{FF2B5EF4-FFF2-40B4-BE49-F238E27FC236}">
                <a16:creationId xmlns:a16="http://schemas.microsoft.com/office/drawing/2014/main" id="{8144FDF3-7291-F4E4-A6F3-3D37FD75F081}"/>
              </a:ext>
            </a:extLst>
          </p:cNvPr>
          <p:cNvSpPr txBox="1"/>
          <p:nvPr/>
        </p:nvSpPr>
        <p:spPr>
          <a:xfrm>
            <a:off x="3086983" y="3225560"/>
            <a:ext cx="103141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ja-JP" altLang="en-US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２</a:t>
            </a:r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OD11T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90" name="正方形/長方形 82">
            <a:extLst>
              <a:ext uri="{FF2B5EF4-FFF2-40B4-BE49-F238E27FC236}">
                <a16:creationId xmlns:a16="http://schemas.microsoft.com/office/drawing/2014/main" id="{6485C8B4-24AD-3183-4873-53CDD2F621F4}"/>
              </a:ext>
            </a:extLst>
          </p:cNvPr>
          <p:cNvSpPr/>
          <p:nvPr/>
        </p:nvSpPr>
        <p:spPr>
          <a:xfrm>
            <a:off x="3042630" y="3446821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491" name="テキスト ボックス 285">
            <a:extLst>
              <a:ext uri="{FF2B5EF4-FFF2-40B4-BE49-F238E27FC236}">
                <a16:creationId xmlns:a16="http://schemas.microsoft.com/office/drawing/2014/main" id="{7A78F368-433C-BC45-8667-704AE418E23C}"/>
              </a:ext>
            </a:extLst>
          </p:cNvPr>
          <p:cNvSpPr txBox="1"/>
          <p:nvPr/>
        </p:nvSpPr>
        <p:spPr>
          <a:xfrm>
            <a:off x="3086983" y="3436125"/>
            <a:ext cx="103141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ja-JP" altLang="en-US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２</a:t>
            </a:r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OD12T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92" name="正方形/長方形 85">
            <a:extLst>
              <a:ext uri="{FF2B5EF4-FFF2-40B4-BE49-F238E27FC236}">
                <a16:creationId xmlns:a16="http://schemas.microsoft.com/office/drawing/2014/main" id="{34F477A9-F85B-0EB0-753C-6B61687592AE}"/>
              </a:ext>
            </a:extLst>
          </p:cNvPr>
          <p:cNvSpPr/>
          <p:nvPr/>
        </p:nvSpPr>
        <p:spPr>
          <a:xfrm>
            <a:off x="3044816" y="3652187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493" name="テキスト ボックス 285">
            <a:extLst>
              <a:ext uri="{FF2B5EF4-FFF2-40B4-BE49-F238E27FC236}">
                <a16:creationId xmlns:a16="http://schemas.microsoft.com/office/drawing/2014/main" id="{81DC3DE5-1A03-8B2A-1BF7-0432030AF22E}"/>
              </a:ext>
            </a:extLst>
          </p:cNvPr>
          <p:cNvSpPr txBox="1"/>
          <p:nvPr/>
        </p:nvSpPr>
        <p:spPr>
          <a:xfrm>
            <a:off x="3089169" y="3641491"/>
            <a:ext cx="103141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ja-JP" altLang="en-US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２</a:t>
            </a:r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OD13T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94" name="図 88">
            <a:extLst>
              <a:ext uri="{FF2B5EF4-FFF2-40B4-BE49-F238E27FC236}">
                <a16:creationId xmlns:a16="http://schemas.microsoft.com/office/drawing/2014/main" id="{9F37CC70-FD03-9A42-5CBC-5F8D95FA2C1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591" r="7595" b="3165"/>
          <a:stretch/>
        </p:blipFill>
        <p:spPr>
          <a:xfrm>
            <a:off x="2623535" y="3226107"/>
            <a:ext cx="183806" cy="236250"/>
          </a:xfrm>
          <a:prstGeom prst="rect">
            <a:avLst/>
          </a:prstGeom>
        </p:spPr>
      </p:pic>
      <p:pic>
        <p:nvPicPr>
          <p:cNvPr id="495" name="図 92">
            <a:extLst>
              <a:ext uri="{FF2B5EF4-FFF2-40B4-BE49-F238E27FC236}">
                <a16:creationId xmlns:a16="http://schemas.microsoft.com/office/drawing/2014/main" id="{BE268677-6136-269E-DDDD-C1A2178CC1D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68023" y="3249772"/>
            <a:ext cx="112166" cy="135957"/>
          </a:xfrm>
          <a:prstGeom prst="rect">
            <a:avLst/>
          </a:prstGeom>
        </p:spPr>
      </p:pic>
      <p:sp>
        <p:nvSpPr>
          <p:cNvPr id="496" name="テキスト ボックス 285">
            <a:extLst>
              <a:ext uri="{FF2B5EF4-FFF2-40B4-BE49-F238E27FC236}">
                <a16:creationId xmlns:a16="http://schemas.microsoft.com/office/drawing/2014/main" id="{471DC785-EA9B-7A4F-A63C-23763DF7E95A}"/>
              </a:ext>
            </a:extLst>
          </p:cNvPr>
          <p:cNvSpPr txBox="1"/>
          <p:nvPr/>
        </p:nvSpPr>
        <p:spPr>
          <a:xfrm>
            <a:off x="2653717" y="3249163"/>
            <a:ext cx="141422" cy="1692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2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97" name="図 104">
            <a:extLst>
              <a:ext uri="{FF2B5EF4-FFF2-40B4-BE49-F238E27FC236}">
                <a16:creationId xmlns:a16="http://schemas.microsoft.com/office/drawing/2014/main" id="{C0D82E18-01EA-E0CF-28A1-5E15E563336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591" r="7595" b="3165"/>
          <a:stretch/>
        </p:blipFill>
        <p:spPr>
          <a:xfrm>
            <a:off x="2623535" y="3428363"/>
            <a:ext cx="183806" cy="236250"/>
          </a:xfrm>
          <a:prstGeom prst="rect">
            <a:avLst/>
          </a:prstGeom>
        </p:spPr>
      </p:pic>
      <p:pic>
        <p:nvPicPr>
          <p:cNvPr id="498" name="図 105">
            <a:extLst>
              <a:ext uri="{FF2B5EF4-FFF2-40B4-BE49-F238E27FC236}">
                <a16:creationId xmlns:a16="http://schemas.microsoft.com/office/drawing/2014/main" id="{83F9EEBC-9154-7203-9966-676EBF89A2F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68023" y="3452028"/>
            <a:ext cx="112166" cy="135957"/>
          </a:xfrm>
          <a:prstGeom prst="rect">
            <a:avLst/>
          </a:prstGeom>
        </p:spPr>
      </p:pic>
      <p:sp>
        <p:nvSpPr>
          <p:cNvPr id="499" name="テキスト ボックス 285">
            <a:extLst>
              <a:ext uri="{FF2B5EF4-FFF2-40B4-BE49-F238E27FC236}">
                <a16:creationId xmlns:a16="http://schemas.microsoft.com/office/drawing/2014/main" id="{5F8C4D7D-22A3-F733-8E98-532A856DBA6F}"/>
              </a:ext>
            </a:extLst>
          </p:cNvPr>
          <p:cNvSpPr txBox="1"/>
          <p:nvPr/>
        </p:nvSpPr>
        <p:spPr>
          <a:xfrm>
            <a:off x="2653717" y="3451419"/>
            <a:ext cx="141422" cy="1692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３</a:t>
            </a:r>
          </a:p>
        </p:txBody>
      </p:sp>
      <p:pic>
        <p:nvPicPr>
          <p:cNvPr id="500" name="図 108">
            <a:extLst>
              <a:ext uri="{FF2B5EF4-FFF2-40B4-BE49-F238E27FC236}">
                <a16:creationId xmlns:a16="http://schemas.microsoft.com/office/drawing/2014/main" id="{F17A72EB-EDC2-9EFF-F4C3-7796494D460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591" r="7595" b="12148"/>
          <a:stretch/>
        </p:blipFill>
        <p:spPr>
          <a:xfrm>
            <a:off x="2623823" y="3627958"/>
            <a:ext cx="183806" cy="212991"/>
          </a:xfrm>
          <a:prstGeom prst="rect">
            <a:avLst/>
          </a:prstGeom>
        </p:spPr>
      </p:pic>
      <p:pic>
        <p:nvPicPr>
          <p:cNvPr id="501" name="図 115">
            <a:extLst>
              <a:ext uri="{FF2B5EF4-FFF2-40B4-BE49-F238E27FC236}">
                <a16:creationId xmlns:a16="http://schemas.microsoft.com/office/drawing/2014/main" id="{9111DB10-D0A1-0679-490B-8B8109A6EA6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68311" y="3651623"/>
            <a:ext cx="112166" cy="135957"/>
          </a:xfrm>
          <a:prstGeom prst="rect">
            <a:avLst/>
          </a:prstGeom>
        </p:spPr>
      </p:pic>
      <p:sp>
        <p:nvSpPr>
          <p:cNvPr id="502" name="テキスト ボックス 285">
            <a:extLst>
              <a:ext uri="{FF2B5EF4-FFF2-40B4-BE49-F238E27FC236}">
                <a16:creationId xmlns:a16="http://schemas.microsoft.com/office/drawing/2014/main" id="{1651C630-AF2A-FDD6-1BF9-293AC38E60DE}"/>
              </a:ext>
            </a:extLst>
          </p:cNvPr>
          <p:cNvSpPr txBox="1"/>
          <p:nvPr/>
        </p:nvSpPr>
        <p:spPr>
          <a:xfrm>
            <a:off x="2654005" y="3651014"/>
            <a:ext cx="141422" cy="1692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4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03" name="テキスト ボックス 135">
            <a:extLst>
              <a:ext uri="{FF2B5EF4-FFF2-40B4-BE49-F238E27FC236}">
                <a16:creationId xmlns:a16="http://schemas.microsoft.com/office/drawing/2014/main" id="{973BB9CB-D24A-E974-4B9D-6F9829D46F57}"/>
              </a:ext>
            </a:extLst>
          </p:cNvPr>
          <p:cNvSpPr txBox="1"/>
          <p:nvPr/>
        </p:nvSpPr>
        <p:spPr>
          <a:xfrm>
            <a:off x="3384637" y="2580326"/>
            <a:ext cx="49788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Maker</a:t>
            </a:r>
          </a:p>
        </p:txBody>
      </p:sp>
      <p:sp>
        <p:nvSpPr>
          <p:cNvPr id="504" name="正方形/長方形 367">
            <a:extLst>
              <a:ext uri="{FF2B5EF4-FFF2-40B4-BE49-F238E27FC236}">
                <a16:creationId xmlns:a16="http://schemas.microsoft.com/office/drawing/2014/main" id="{81C30877-9FBF-A3F1-A5BE-546A4CBC3341}"/>
              </a:ext>
            </a:extLst>
          </p:cNvPr>
          <p:cNvSpPr/>
          <p:nvPr/>
        </p:nvSpPr>
        <p:spPr>
          <a:xfrm>
            <a:off x="3755019" y="2607088"/>
            <a:ext cx="393243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505" name="テキスト ボックス 285">
            <a:extLst>
              <a:ext uri="{FF2B5EF4-FFF2-40B4-BE49-F238E27FC236}">
                <a16:creationId xmlns:a16="http://schemas.microsoft.com/office/drawing/2014/main" id="{689AFC76-A2E2-7B71-6F39-F64073CA65EF}"/>
              </a:ext>
            </a:extLst>
          </p:cNvPr>
          <p:cNvSpPr txBox="1"/>
          <p:nvPr/>
        </p:nvSpPr>
        <p:spPr>
          <a:xfrm>
            <a:off x="3726638" y="2585084"/>
            <a:ext cx="510861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88A-11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509" name="図 50">
            <a:extLst>
              <a:ext uri="{FF2B5EF4-FFF2-40B4-BE49-F238E27FC236}">
                <a16:creationId xmlns:a16="http://schemas.microsoft.com/office/drawing/2014/main" id="{DBB4BAD8-8B1F-1418-F373-229CA2F86360}"/>
              </a:ext>
            </a:extLst>
          </p:cNvPr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2595" r="1966" b="5457"/>
          <a:stretch/>
        </p:blipFill>
        <p:spPr bwMode="auto">
          <a:xfrm>
            <a:off x="2546534" y="2692077"/>
            <a:ext cx="1631835" cy="6248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</p:pic>
      <p:pic>
        <p:nvPicPr>
          <p:cNvPr id="510" name="図 124">
            <a:extLst>
              <a:ext uri="{FF2B5EF4-FFF2-40B4-BE49-F238E27FC236}">
                <a16:creationId xmlns:a16="http://schemas.microsoft.com/office/drawing/2014/main" id="{EBC86AAE-034C-1903-9D8B-670C02B9A9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7728" y="2831538"/>
            <a:ext cx="1492073" cy="485369"/>
          </a:xfrm>
          <a:prstGeom prst="rect">
            <a:avLst/>
          </a:prstGeom>
        </p:spPr>
      </p:pic>
      <p:sp>
        <p:nvSpPr>
          <p:cNvPr id="511" name="テキスト ボックス 135">
            <a:extLst>
              <a:ext uri="{FF2B5EF4-FFF2-40B4-BE49-F238E27FC236}">
                <a16:creationId xmlns:a16="http://schemas.microsoft.com/office/drawing/2014/main" id="{FC9D6A5E-5013-9AD2-7F25-41CEB1DB5488}"/>
              </a:ext>
            </a:extLst>
          </p:cNvPr>
          <p:cNvSpPr txBox="1"/>
          <p:nvPr/>
        </p:nvSpPr>
        <p:spPr>
          <a:xfrm>
            <a:off x="2469863" y="2690836"/>
            <a:ext cx="18108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SC item found!!</a:t>
            </a:r>
          </a:p>
          <a:p>
            <a:pPr algn="ctr"/>
            <a:r>
              <a:rPr kumimoji="1" lang="en-US" altLang="ja-JP" sz="8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Leader can work only</a:t>
            </a:r>
          </a:p>
        </p:txBody>
      </p:sp>
      <p:sp>
        <p:nvSpPr>
          <p:cNvPr id="1216" name="正方形/長方形 176">
            <a:extLst>
              <a:ext uri="{FF2B5EF4-FFF2-40B4-BE49-F238E27FC236}">
                <a16:creationId xmlns:a16="http://schemas.microsoft.com/office/drawing/2014/main" id="{819EF142-B6E8-078C-341C-FE1AFFA13AD9}"/>
              </a:ext>
            </a:extLst>
          </p:cNvPr>
          <p:cNvSpPr/>
          <p:nvPr/>
        </p:nvSpPr>
        <p:spPr>
          <a:xfrm>
            <a:off x="2982148" y="3042229"/>
            <a:ext cx="776804" cy="204202"/>
          </a:xfrm>
          <a:prstGeom prst="rect">
            <a:avLst/>
          </a:prstGeom>
          <a:solidFill>
            <a:srgbClr val="FF0000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50" b="1" dirty="0">
                <a:solidFill>
                  <a:schemeClr val="bg1"/>
                </a:solidFill>
              </a:rPr>
              <a:t>OK </a:t>
            </a:r>
            <a:r>
              <a:rPr kumimoji="1" lang="en-US" altLang="ja-JP" sz="1000" dirty="0">
                <a:solidFill>
                  <a:schemeClr val="bg1"/>
                </a:solidFill>
              </a:rPr>
              <a:t>[ENT]</a:t>
            </a:r>
            <a:endParaRPr kumimoji="1" lang="ja-JP" altLang="en-US" sz="1050" dirty="0">
              <a:solidFill>
                <a:schemeClr val="bg1"/>
              </a:solidFill>
            </a:endParaRPr>
          </a:p>
        </p:txBody>
      </p:sp>
      <p:pic>
        <p:nvPicPr>
          <p:cNvPr id="1217" name="รูปภาพ 3">
            <a:extLst>
              <a:ext uri="{FF2B5EF4-FFF2-40B4-BE49-F238E27FC236}">
                <a16:creationId xmlns:a16="http://schemas.microsoft.com/office/drawing/2014/main" id="{C6D4CA5B-B861-D590-C997-55603C18BBF7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169" y="4168309"/>
            <a:ext cx="1716979" cy="2217799"/>
          </a:xfrm>
          <a:prstGeom prst="rect">
            <a:avLst/>
          </a:prstGeom>
        </p:spPr>
      </p:pic>
      <p:pic>
        <p:nvPicPr>
          <p:cNvPr id="1218" name="図 119">
            <a:extLst>
              <a:ext uri="{FF2B5EF4-FFF2-40B4-BE49-F238E27FC236}">
                <a16:creationId xmlns:a16="http://schemas.microsoft.com/office/drawing/2014/main" id="{C207B6CE-BD5C-EE55-6511-A8778DA4B4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916" y="4288413"/>
            <a:ext cx="1182132" cy="177846"/>
          </a:xfrm>
          <a:prstGeom prst="rect">
            <a:avLst/>
          </a:prstGeom>
        </p:spPr>
      </p:pic>
      <p:sp>
        <p:nvSpPr>
          <p:cNvPr id="1219" name="テキスト ボックス 120">
            <a:extLst>
              <a:ext uri="{FF2B5EF4-FFF2-40B4-BE49-F238E27FC236}">
                <a16:creationId xmlns:a16="http://schemas.microsoft.com/office/drawing/2014/main" id="{07A3D7D1-D499-3618-E3BD-D11BE06775CB}"/>
              </a:ext>
            </a:extLst>
          </p:cNvPr>
          <p:cNvSpPr txBox="1"/>
          <p:nvPr/>
        </p:nvSpPr>
        <p:spPr>
          <a:xfrm>
            <a:off x="630168" y="4256550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Inner Packing area</a:t>
            </a:r>
          </a:p>
        </p:txBody>
      </p:sp>
      <p:pic>
        <p:nvPicPr>
          <p:cNvPr id="1220" name="図 124">
            <a:extLst>
              <a:ext uri="{FF2B5EF4-FFF2-40B4-BE49-F238E27FC236}">
                <a16:creationId xmlns:a16="http://schemas.microsoft.com/office/drawing/2014/main" id="{145D7940-611E-F2E4-C792-9B213A08C0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5772" y="4503857"/>
            <a:ext cx="1492073" cy="1579717"/>
          </a:xfrm>
          <a:prstGeom prst="rect">
            <a:avLst/>
          </a:prstGeom>
        </p:spPr>
      </p:pic>
      <p:pic>
        <p:nvPicPr>
          <p:cNvPr id="1221" name="図 124">
            <a:extLst>
              <a:ext uri="{FF2B5EF4-FFF2-40B4-BE49-F238E27FC236}">
                <a16:creationId xmlns:a16="http://schemas.microsoft.com/office/drawing/2014/main" id="{ABBCF045-DFE3-9F3B-61B9-C394EB690A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407" y="4637854"/>
            <a:ext cx="1492073" cy="241737"/>
          </a:xfrm>
          <a:prstGeom prst="rect">
            <a:avLst/>
          </a:prstGeom>
        </p:spPr>
      </p:pic>
      <p:sp>
        <p:nvSpPr>
          <p:cNvPr id="1222" name="テキスト ボックス 135">
            <a:extLst>
              <a:ext uri="{FF2B5EF4-FFF2-40B4-BE49-F238E27FC236}">
                <a16:creationId xmlns:a16="http://schemas.microsoft.com/office/drawing/2014/main" id="{55EE714C-4265-9C81-17DA-809E110EA762}"/>
              </a:ext>
            </a:extLst>
          </p:cNvPr>
          <p:cNvSpPr txBox="1"/>
          <p:nvPr/>
        </p:nvSpPr>
        <p:spPr>
          <a:xfrm>
            <a:off x="647638" y="4661708"/>
            <a:ext cx="8559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PC No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23" name="テキスト ボックス 135">
            <a:extLst>
              <a:ext uri="{FF2B5EF4-FFF2-40B4-BE49-F238E27FC236}">
                <a16:creationId xmlns:a16="http://schemas.microsoft.com/office/drawing/2014/main" id="{1709D89D-7BA1-AF1B-DAF6-A604F68C075B}"/>
              </a:ext>
            </a:extLst>
          </p:cNvPr>
          <p:cNvSpPr txBox="1"/>
          <p:nvPr/>
        </p:nvSpPr>
        <p:spPr>
          <a:xfrm>
            <a:off x="655587" y="5094404"/>
            <a:ext cx="7576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Color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24" name="テキスト ボックス 135">
            <a:extLst>
              <a:ext uri="{FF2B5EF4-FFF2-40B4-BE49-F238E27FC236}">
                <a16:creationId xmlns:a16="http://schemas.microsoft.com/office/drawing/2014/main" id="{031BC042-B1CC-B78E-8F7B-C2F817ECDBC4}"/>
              </a:ext>
            </a:extLst>
          </p:cNvPr>
          <p:cNvSpPr txBox="1"/>
          <p:nvPr/>
        </p:nvSpPr>
        <p:spPr>
          <a:xfrm>
            <a:off x="588036" y="4469211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25" name="テキスト ボックス 135">
            <a:extLst>
              <a:ext uri="{FF2B5EF4-FFF2-40B4-BE49-F238E27FC236}">
                <a16:creationId xmlns:a16="http://schemas.microsoft.com/office/drawing/2014/main" id="{F826DAE3-5E18-4C44-CBA3-F35711E7E412}"/>
              </a:ext>
            </a:extLst>
          </p:cNvPr>
          <p:cNvSpPr txBox="1"/>
          <p:nvPr/>
        </p:nvSpPr>
        <p:spPr>
          <a:xfrm>
            <a:off x="1547532" y="5085614"/>
            <a:ext cx="340995" cy="21544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Qty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26" name="テキスト ボックス 135">
            <a:extLst>
              <a:ext uri="{FF2B5EF4-FFF2-40B4-BE49-F238E27FC236}">
                <a16:creationId xmlns:a16="http://schemas.microsoft.com/office/drawing/2014/main" id="{05E70352-B455-A2C9-0B32-42800BD55FFF}"/>
              </a:ext>
            </a:extLst>
          </p:cNvPr>
          <p:cNvSpPr txBox="1"/>
          <p:nvPr/>
        </p:nvSpPr>
        <p:spPr>
          <a:xfrm>
            <a:off x="655587" y="4877793"/>
            <a:ext cx="9791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Parts no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27" name="正方形/長方形 142">
            <a:extLst>
              <a:ext uri="{FF2B5EF4-FFF2-40B4-BE49-F238E27FC236}">
                <a16:creationId xmlns:a16="http://schemas.microsoft.com/office/drawing/2014/main" id="{31F8A66E-7A93-5145-9E0B-C8C5BB924684}"/>
              </a:ext>
            </a:extLst>
          </p:cNvPr>
          <p:cNvSpPr/>
          <p:nvPr/>
        </p:nvSpPr>
        <p:spPr>
          <a:xfrm>
            <a:off x="1231890" y="4689772"/>
            <a:ext cx="1060390" cy="16847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1228" name="正方形/長方形 143">
            <a:extLst>
              <a:ext uri="{FF2B5EF4-FFF2-40B4-BE49-F238E27FC236}">
                <a16:creationId xmlns:a16="http://schemas.microsoft.com/office/drawing/2014/main" id="{F1914769-E347-1350-629F-45781FE63D00}"/>
              </a:ext>
            </a:extLst>
          </p:cNvPr>
          <p:cNvSpPr/>
          <p:nvPr/>
        </p:nvSpPr>
        <p:spPr>
          <a:xfrm>
            <a:off x="1230382" y="4904978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1229" name="テキスト ボックス 285">
            <a:extLst>
              <a:ext uri="{FF2B5EF4-FFF2-40B4-BE49-F238E27FC236}">
                <a16:creationId xmlns:a16="http://schemas.microsoft.com/office/drawing/2014/main" id="{909F472E-7E94-12BE-5F0E-820B978B3578}"/>
              </a:ext>
            </a:extLst>
          </p:cNvPr>
          <p:cNvSpPr txBox="1"/>
          <p:nvPr/>
        </p:nvSpPr>
        <p:spPr>
          <a:xfrm>
            <a:off x="1263512" y="4667827"/>
            <a:ext cx="1009952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37A-33S-5122-01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30" name="テキスト ボックス 285">
            <a:extLst>
              <a:ext uri="{FF2B5EF4-FFF2-40B4-BE49-F238E27FC236}">
                <a16:creationId xmlns:a16="http://schemas.microsoft.com/office/drawing/2014/main" id="{9F6807C7-C463-50B6-197B-8CDB0BCF0C6D}"/>
              </a:ext>
            </a:extLst>
          </p:cNvPr>
          <p:cNvSpPr txBox="1"/>
          <p:nvPr/>
        </p:nvSpPr>
        <p:spPr>
          <a:xfrm>
            <a:off x="1274735" y="4894282"/>
            <a:ext cx="103141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63240-T00-T000-H01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31" name="正方形/長方形 15">
            <a:extLst>
              <a:ext uri="{FF2B5EF4-FFF2-40B4-BE49-F238E27FC236}">
                <a16:creationId xmlns:a16="http://schemas.microsoft.com/office/drawing/2014/main" id="{08224279-92A8-61B5-A837-64FFE79E9684}"/>
              </a:ext>
            </a:extLst>
          </p:cNvPr>
          <p:cNvSpPr/>
          <p:nvPr/>
        </p:nvSpPr>
        <p:spPr>
          <a:xfrm>
            <a:off x="1230383" y="5128874"/>
            <a:ext cx="359954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1232" name="テキスト ボックス 285">
            <a:extLst>
              <a:ext uri="{FF2B5EF4-FFF2-40B4-BE49-F238E27FC236}">
                <a16:creationId xmlns:a16="http://schemas.microsoft.com/office/drawing/2014/main" id="{356A2119-D448-DEBA-9829-03F1BA35D42E}"/>
              </a:ext>
            </a:extLst>
          </p:cNvPr>
          <p:cNvSpPr txBox="1"/>
          <p:nvPr/>
        </p:nvSpPr>
        <p:spPr>
          <a:xfrm>
            <a:off x="1274735" y="5118178"/>
            <a:ext cx="35995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-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33" name="テキスト ボックス 135">
            <a:extLst>
              <a:ext uri="{FF2B5EF4-FFF2-40B4-BE49-F238E27FC236}">
                <a16:creationId xmlns:a16="http://schemas.microsoft.com/office/drawing/2014/main" id="{8A3D3E5F-EF18-B07F-7C0F-B0D6F05C0C63}"/>
              </a:ext>
            </a:extLst>
          </p:cNvPr>
          <p:cNvSpPr txBox="1"/>
          <p:nvPr/>
        </p:nvSpPr>
        <p:spPr>
          <a:xfrm>
            <a:off x="655276" y="5319771"/>
            <a:ext cx="7576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Control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34" name="正方形/長方形 20">
            <a:extLst>
              <a:ext uri="{FF2B5EF4-FFF2-40B4-BE49-F238E27FC236}">
                <a16:creationId xmlns:a16="http://schemas.microsoft.com/office/drawing/2014/main" id="{03288AEF-37A0-894C-D27D-BDFD40C4CA86}"/>
              </a:ext>
            </a:extLst>
          </p:cNvPr>
          <p:cNvSpPr/>
          <p:nvPr/>
        </p:nvSpPr>
        <p:spPr>
          <a:xfrm>
            <a:off x="1230071" y="5354241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312F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1235" name="正方形/長方形 22">
            <a:extLst>
              <a:ext uri="{FF2B5EF4-FFF2-40B4-BE49-F238E27FC236}">
                <a16:creationId xmlns:a16="http://schemas.microsoft.com/office/drawing/2014/main" id="{ECA57A3C-CAA7-BAAF-9201-0B8F2797D789}"/>
              </a:ext>
            </a:extLst>
          </p:cNvPr>
          <p:cNvSpPr/>
          <p:nvPr/>
        </p:nvSpPr>
        <p:spPr>
          <a:xfrm>
            <a:off x="1922563" y="5126299"/>
            <a:ext cx="356004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30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1237" name="テキスト ボックス 135">
            <a:extLst>
              <a:ext uri="{FF2B5EF4-FFF2-40B4-BE49-F238E27FC236}">
                <a16:creationId xmlns:a16="http://schemas.microsoft.com/office/drawing/2014/main" id="{F43E409C-EED9-36C0-59AE-E00BFEEC0F7D}"/>
              </a:ext>
            </a:extLst>
          </p:cNvPr>
          <p:cNvSpPr txBox="1"/>
          <p:nvPr/>
        </p:nvSpPr>
        <p:spPr>
          <a:xfrm>
            <a:off x="760234" y="5641618"/>
            <a:ext cx="1418207" cy="21544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8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Please open MEIJI CARD.</a:t>
            </a:r>
            <a:endParaRPr kumimoji="1" lang="ja-JP" altLang="en-US" sz="8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38" name="テキスト ボックス 127">
            <a:extLst>
              <a:ext uri="{FF2B5EF4-FFF2-40B4-BE49-F238E27FC236}">
                <a16:creationId xmlns:a16="http://schemas.microsoft.com/office/drawing/2014/main" id="{31875B7C-AE55-3EC3-F391-CF29557B87A5}"/>
              </a:ext>
            </a:extLst>
          </p:cNvPr>
          <p:cNvSpPr txBox="1"/>
          <p:nvPr/>
        </p:nvSpPr>
        <p:spPr>
          <a:xfrm>
            <a:off x="717477" y="6114711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239" name="図 44">
            <a:extLst>
              <a:ext uri="{FF2B5EF4-FFF2-40B4-BE49-F238E27FC236}">
                <a16:creationId xmlns:a16="http://schemas.microsoft.com/office/drawing/2014/main" id="{FB3CFD73-2C11-A987-D821-7204547FD90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7596" b="3166"/>
          <a:stretch/>
        </p:blipFill>
        <p:spPr>
          <a:xfrm>
            <a:off x="706422" y="6127588"/>
            <a:ext cx="369329" cy="250725"/>
          </a:xfrm>
          <a:prstGeom prst="rect">
            <a:avLst/>
          </a:prstGeom>
        </p:spPr>
      </p:pic>
      <p:pic>
        <p:nvPicPr>
          <p:cNvPr id="1240" name="図 49">
            <a:extLst>
              <a:ext uri="{FF2B5EF4-FFF2-40B4-BE49-F238E27FC236}">
                <a16:creationId xmlns:a16="http://schemas.microsoft.com/office/drawing/2014/main" id="{DD712321-3F0A-1240-539A-FD2334D1616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0911" y="6165728"/>
            <a:ext cx="266258" cy="135957"/>
          </a:xfrm>
          <a:prstGeom prst="rect">
            <a:avLst/>
          </a:prstGeom>
        </p:spPr>
      </p:pic>
      <p:sp>
        <p:nvSpPr>
          <p:cNvPr id="1241" name="テキスト ボックス 285">
            <a:extLst>
              <a:ext uri="{FF2B5EF4-FFF2-40B4-BE49-F238E27FC236}">
                <a16:creationId xmlns:a16="http://schemas.microsoft.com/office/drawing/2014/main" id="{4B6C8A38-F0EF-FC70-8425-D87A67613F5D}"/>
              </a:ext>
            </a:extLst>
          </p:cNvPr>
          <p:cNvSpPr txBox="1"/>
          <p:nvPr/>
        </p:nvSpPr>
        <p:spPr>
          <a:xfrm>
            <a:off x="640084" y="6121939"/>
            <a:ext cx="513059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Main 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 </a:t>
            </a:r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[P1]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42" name="テキスト ボックス 127">
            <a:extLst>
              <a:ext uri="{FF2B5EF4-FFF2-40B4-BE49-F238E27FC236}">
                <a16:creationId xmlns:a16="http://schemas.microsoft.com/office/drawing/2014/main" id="{D16376C7-5444-F3F7-C837-49BE7054257A}"/>
              </a:ext>
            </a:extLst>
          </p:cNvPr>
          <p:cNvSpPr txBox="1"/>
          <p:nvPr/>
        </p:nvSpPr>
        <p:spPr>
          <a:xfrm>
            <a:off x="1909046" y="6115397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243" name="図 340">
            <a:extLst>
              <a:ext uri="{FF2B5EF4-FFF2-40B4-BE49-F238E27FC236}">
                <a16:creationId xmlns:a16="http://schemas.microsoft.com/office/drawing/2014/main" id="{942DB749-1712-901B-8EE4-C514D911673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7596" b="3166"/>
          <a:stretch/>
        </p:blipFill>
        <p:spPr>
          <a:xfrm>
            <a:off x="1897991" y="6128274"/>
            <a:ext cx="369329" cy="250725"/>
          </a:xfrm>
          <a:prstGeom prst="rect">
            <a:avLst/>
          </a:prstGeom>
        </p:spPr>
      </p:pic>
      <p:pic>
        <p:nvPicPr>
          <p:cNvPr id="1244" name="図 341">
            <a:extLst>
              <a:ext uri="{FF2B5EF4-FFF2-40B4-BE49-F238E27FC236}">
                <a16:creationId xmlns:a16="http://schemas.microsoft.com/office/drawing/2014/main" id="{B629E056-AB1C-8F59-C04E-27A8CC7B872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42480" y="6166414"/>
            <a:ext cx="266258" cy="135957"/>
          </a:xfrm>
          <a:prstGeom prst="rect">
            <a:avLst/>
          </a:prstGeom>
        </p:spPr>
      </p:pic>
      <p:sp>
        <p:nvSpPr>
          <p:cNvPr id="1245" name="テキスト ボックス 285">
            <a:extLst>
              <a:ext uri="{FF2B5EF4-FFF2-40B4-BE49-F238E27FC236}">
                <a16:creationId xmlns:a16="http://schemas.microsoft.com/office/drawing/2014/main" id="{A4F660FF-4675-AFFF-8357-7F3CBB0A6CEC}"/>
              </a:ext>
            </a:extLst>
          </p:cNvPr>
          <p:cNvSpPr txBox="1"/>
          <p:nvPr/>
        </p:nvSpPr>
        <p:spPr>
          <a:xfrm>
            <a:off x="1831653" y="6122625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NG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[P4]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46" name="テキスト ボックス 127">
            <a:extLst>
              <a:ext uri="{FF2B5EF4-FFF2-40B4-BE49-F238E27FC236}">
                <a16:creationId xmlns:a16="http://schemas.microsoft.com/office/drawing/2014/main" id="{2C5F9110-15A6-C007-82FE-73EEE5E8C128}"/>
              </a:ext>
            </a:extLst>
          </p:cNvPr>
          <p:cNvSpPr txBox="1"/>
          <p:nvPr/>
        </p:nvSpPr>
        <p:spPr>
          <a:xfrm>
            <a:off x="1516542" y="6115921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247" name="図 46">
            <a:extLst>
              <a:ext uri="{FF2B5EF4-FFF2-40B4-BE49-F238E27FC236}">
                <a16:creationId xmlns:a16="http://schemas.microsoft.com/office/drawing/2014/main" id="{A53927B0-948E-9381-1ED7-E26EBAC8449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7596" b="3166"/>
          <a:stretch/>
        </p:blipFill>
        <p:spPr>
          <a:xfrm>
            <a:off x="1505487" y="6128798"/>
            <a:ext cx="369329" cy="250725"/>
          </a:xfrm>
          <a:prstGeom prst="rect">
            <a:avLst/>
          </a:prstGeom>
        </p:spPr>
      </p:pic>
      <p:pic>
        <p:nvPicPr>
          <p:cNvPr id="1248" name="図 47">
            <a:extLst>
              <a:ext uri="{FF2B5EF4-FFF2-40B4-BE49-F238E27FC236}">
                <a16:creationId xmlns:a16="http://schemas.microsoft.com/office/drawing/2014/main" id="{A45E654F-B1E6-B5C6-2256-AAA1EFA9028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49976" y="6166938"/>
            <a:ext cx="266258" cy="135957"/>
          </a:xfrm>
          <a:prstGeom prst="rect">
            <a:avLst/>
          </a:prstGeom>
        </p:spPr>
      </p:pic>
      <p:sp>
        <p:nvSpPr>
          <p:cNvPr id="1249" name="テキスト ボックス 285">
            <a:extLst>
              <a:ext uri="{FF2B5EF4-FFF2-40B4-BE49-F238E27FC236}">
                <a16:creationId xmlns:a16="http://schemas.microsoft.com/office/drawing/2014/main" id="{90BEEBC8-C2BB-8809-7FF4-E8AED54131A7}"/>
              </a:ext>
            </a:extLst>
          </p:cNvPr>
          <p:cNvSpPr txBox="1"/>
          <p:nvPr/>
        </p:nvSpPr>
        <p:spPr>
          <a:xfrm>
            <a:off x="1439149" y="6123149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Pending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[P3]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50" name="テキスト ボックス 127">
            <a:extLst>
              <a:ext uri="{FF2B5EF4-FFF2-40B4-BE49-F238E27FC236}">
                <a16:creationId xmlns:a16="http://schemas.microsoft.com/office/drawing/2014/main" id="{EF3C884F-12FF-7A35-E586-14048B43932B}"/>
              </a:ext>
            </a:extLst>
          </p:cNvPr>
          <p:cNvSpPr txBox="1"/>
          <p:nvPr/>
        </p:nvSpPr>
        <p:spPr>
          <a:xfrm>
            <a:off x="1123653" y="6112664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251" name="図 64">
            <a:extLst>
              <a:ext uri="{FF2B5EF4-FFF2-40B4-BE49-F238E27FC236}">
                <a16:creationId xmlns:a16="http://schemas.microsoft.com/office/drawing/2014/main" id="{8532155A-3115-2D38-8326-07BF556CD17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7596" b="3166"/>
          <a:stretch/>
        </p:blipFill>
        <p:spPr>
          <a:xfrm>
            <a:off x="1112598" y="6125541"/>
            <a:ext cx="369329" cy="250725"/>
          </a:xfrm>
          <a:prstGeom prst="rect">
            <a:avLst/>
          </a:prstGeom>
        </p:spPr>
      </p:pic>
      <p:pic>
        <p:nvPicPr>
          <p:cNvPr id="1252" name="図 65">
            <a:extLst>
              <a:ext uri="{FF2B5EF4-FFF2-40B4-BE49-F238E27FC236}">
                <a16:creationId xmlns:a16="http://schemas.microsoft.com/office/drawing/2014/main" id="{418E7A4E-9292-D128-AE37-62B810F8616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57087" y="6163681"/>
            <a:ext cx="266258" cy="135957"/>
          </a:xfrm>
          <a:prstGeom prst="rect">
            <a:avLst/>
          </a:prstGeom>
        </p:spPr>
      </p:pic>
      <p:sp>
        <p:nvSpPr>
          <p:cNvPr id="1253" name="テキスト ボックス 285">
            <a:extLst>
              <a:ext uri="{FF2B5EF4-FFF2-40B4-BE49-F238E27FC236}">
                <a16:creationId xmlns:a16="http://schemas.microsoft.com/office/drawing/2014/main" id="{8D16AAA1-201C-35D4-D13E-D86CCD37F5DA}"/>
              </a:ext>
            </a:extLst>
          </p:cNvPr>
          <p:cNvSpPr txBox="1"/>
          <p:nvPr/>
        </p:nvSpPr>
        <p:spPr>
          <a:xfrm>
            <a:off x="1046260" y="6119892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Clear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[P2]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254" name="図 50">
            <a:extLst>
              <a:ext uri="{FF2B5EF4-FFF2-40B4-BE49-F238E27FC236}">
                <a16:creationId xmlns:a16="http://schemas.microsoft.com/office/drawing/2014/main" id="{34327BFB-5273-6CFC-C4C5-5DBD705CD2A4}"/>
              </a:ext>
            </a:extLst>
          </p:cNvPr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2595" r="1966" b="5457"/>
          <a:stretch/>
        </p:blipFill>
        <p:spPr bwMode="auto">
          <a:xfrm>
            <a:off x="674854" y="4977492"/>
            <a:ext cx="1631835" cy="6248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</p:pic>
      <p:pic>
        <p:nvPicPr>
          <p:cNvPr id="1255" name="図 124">
            <a:extLst>
              <a:ext uri="{FF2B5EF4-FFF2-40B4-BE49-F238E27FC236}">
                <a16:creationId xmlns:a16="http://schemas.microsoft.com/office/drawing/2014/main" id="{8F13A42B-952C-E717-A11B-502870AC11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6048" y="5116953"/>
            <a:ext cx="1492073" cy="485369"/>
          </a:xfrm>
          <a:prstGeom prst="rect">
            <a:avLst/>
          </a:prstGeom>
        </p:spPr>
      </p:pic>
      <p:sp>
        <p:nvSpPr>
          <p:cNvPr id="1256" name="テキスト ボックス 135">
            <a:extLst>
              <a:ext uri="{FF2B5EF4-FFF2-40B4-BE49-F238E27FC236}">
                <a16:creationId xmlns:a16="http://schemas.microsoft.com/office/drawing/2014/main" id="{634B9C48-2BE8-A9D5-CD0B-D234ACB15054}"/>
              </a:ext>
            </a:extLst>
          </p:cNvPr>
          <p:cNvSpPr txBox="1"/>
          <p:nvPr/>
        </p:nvSpPr>
        <p:spPr>
          <a:xfrm>
            <a:off x="598183" y="4976251"/>
            <a:ext cx="18108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SC item found!!</a:t>
            </a:r>
          </a:p>
          <a:p>
            <a:pPr algn="ctr"/>
            <a:r>
              <a:rPr kumimoji="1" lang="en-US" altLang="ja-JP" sz="8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Leader can work only</a:t>
            </a:r>
          </a:p>
        </p:txBody>
      </p:sp>
      <p:sp>
        <p:nvSpPr>
          <p:cNvPr id="1257" name="正方形/長方形 176">
            <a:extLst>
              <a:ext uri="{FF2B5EF4-FFF2-40B4-BE49-F238E27FC236}">
                <a16:creationId xmlns:a16="http://schemas.microsoft.com/office/drawing/2014/main" id="{016DF80D-3B9B-1B3E-C31C-92915DE3D343}"/>
              </a:ext>
            </a:extLst>
          </p:cNvPr>
          <p:cNvSpPr/>
          <p:nvPr/>
        </p:nvSpPr>
        <p:spPr>
          <a:xfrm>
            <a:off x="1110468" y="5327644"/>
            <a:ext cx="776804" cy="204202"/>
          </a:xfrm>
          <a:prstGeom prst="rect">
            <a:avLst/>
          </a:prstGeom>
          <a:solidFill>
            <a:srgbClr val="FF0000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50" b="1" dirty="0">
                <a:solidFill>
                  <a:schemeClr val="bg1"/>
                </a:solidFill>
              </a:rPr>
              <a:t>OK </a:t>
            </a:r>
            <a:r>
              <a:rPr kumimoji="1" lang="en-US" altLang="ja-JP" sz="1000" dirty="0">
                <a:solidFill>
                  <a:schemeClr val="bg1"/>
                </a:solidFill>
              </a:rPr>
              <a:t>[ENT]</a:t>
            </a:r>
            <a:endParaRPr kumimoji="1" lang="ja-JP" altLang="en-US" sz="1050" dirty="0">
              <a:solidFill>
                <a:schemeClr val="bg1"/>
              </a:solidFill>
            </a:endParaRPr>
          </a:p>
        </p:txBody>
      </p:sp>
      <p:sp>
        <p:nvSpPr>
          <p:cNvPr id="1258" name="正方形/長方形 149">
            <a:extLst>
              <a:ext uri="{FF2B5EF4-FFF2-40B4-BE49-F238E27FC236}">
                <a16:creationId xmlns:a16="http://schemas.microsoft.com/office/drawing/2014/main" id="{5AED293E-185F-2999-E941-2CD9614762BA}"/>
              </a:ext>
            </a:extLst>
          </p:cNvPr>
          <p:cNvSpPr/>
          <p:nvPr/>
        </p:nvSpPr>
        <p:spPr>
          <a:xfrm>
            <a:off x="481294" y="7310262"/>
            <a:ext cx="2804234" cy="145921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1259" name="テキスト ボックス 153">
            <a:extLst>
              <a:ext uri="{FF2B5EF4-FFF2-40B4-BE49-F238E27FC236}">
                <a16:creationId xmlns:a16="http://schemas.microsoft.com/office/drawing/2014/main" id="{14FFEFDA-F156-AD3F-4DA0-C6386445FFEA}"/>
              </a:ext>
            </a:extLst>
          </p:cNvPr>
          <p:cNvSpPr txBox="1"/>
          <p:nvPr/>
        </p:nvSpPr>
        <p:spPr>
          <a:xfrm>
            <a:off x="479477" y="7315496"/>
            <a:ext cx="280423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dirty="0"/>
              <a:t>Inner packing work screen</a:t>
            </a:r>
          </a:p>
        </p:txBody>
      </p:sp>
      <p:pic>
        <p:nvPicPr>
          <p:cNvPr id="1260" name="図 168">
            <a:extLst>
              <a:ext uri="{FF2B5EF4-FFF2-40B4-BE49-F238E27FC236}">
                <a16:creationId xmlns:a16="http://schemas.microsoft.com/office/drawing/2014/main" id="{B0F6B290-A794-92F7-61D4-DAFC98023024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62995" y="7564897"/>
            <a:ext cx="2619318" cy="1024115"/>
          </a:xfrm>
          <a:prstGeom prst="rect">
            <a:avLst/>
          </a:prstGeom>
        </p:spPr>
      </p:pic>
      <p:sp>
        <p:nvSpPr>
          <p:cNvPr id="1261" name="テキスト ボックス 17">
            <a:extLst>
              <a:ext uri="{FF2B5EF4-FFF2-40B4-BE49-F238E27FC236}">
                <a16:creationId xmlns:a16="http://schemas.microsoft.com/office/drawing/2014/main" id="{A7CC5328-DEB5-E74C-396D-665D9107F435}"/>
              </a:ext>
            </a:extLst>
          </p:cNvPr>
          <p:cNvSpPr txBox="1"/>
          <p:nvPr/>
        </p:nvSpPr>
        <p:spPr>
          <a:xfrm>
            <a:off x="483783" y="6848990"/>
            <a:ext cx="30683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dirty="0"/>
              <a:t>Inner packing(Trim)</a:t>
            </a:r>
          </a:p>
        </p:txBody>
      </p:sp>
      <p:sp>
        <p:nvSpPr>
          <p:cNvPr id="1262" name="正方形/長方形 7">
            <a:extLst>
              <a:ext uri="{FF2B5EF4-FFF2-40B4-BE49-F238E27FC236}">
                <a16:creationId xmlns:a16="http://schemas.microsoft.com/office/drawing/2014/main" id="{D26C225A-3F19-DE8D-DD20-DA934034DC83}"/>
              </a:ext>
            </a:extLst>
          </p:cNvPr>
          <p:cNvSpPr/>
          <p:nvPr/>
        </p:nvSpPr>
        <p:spPr>
          <a:xfrm>
            <a:off x="3688137" y="7303181"/>
            <a:ext cx="2804234" cy="163253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dirty="0">
              <a:solidFill>
                <a:schemeClr val="tx1"/>
              </a:solidFill>
            </a:endParaRPr>
          </a:p>
        </p:txBody>
      </p:sp>
      <p:pic>
        <p:nvPicPr>
          <p:cNvPr id="1263" name="図 26">
            <a:extLst>
              <a:ext uri="{FF2B5EF4-FFF2-40B4-BE49-F238E27FC236}">
                <a16:creationId xmlns:a16="http://schemas.microsoft.com/office/drawing/2014/main" id="{129C68CB-8279-26AB-EEB7-184067F4198B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763149" y="7557088"/>
            <a:ext cx="2646726" cy="1212389"/>
          </a:xfrm>
          <a:prstGeom prst="rect">
            <a:avLst/>
          </a:prstGeom>
        </p:spPr>
      </p:pic>
      <p:sp>
        <p:nvSpPr>
          <p:cNvPr id="1264" name="テキスト ボックス 31">
            <a:extLst>
              <a:ext uri="{FF2B5EF4-FFF2-40B4-BE49-F238E27FC236}">
                <a16:creationId xmlns:a16="http://schemas.microsoft.com/office/drawing/2014/main" id="{7A36BA39-9BA9-F02D-9E83-43E18AE40484}"/>
              </a:ext>
            </a:extLst>
          </p:cNvPr>
          <p:cNvSpPr txBox="1"/>
          <p:nvPr/>
        </p:nvSpPr>
        <p:spPr>
          <a:xfrm>
            <a:off x="3688134" y="7310504"/>
            <a:ext cx="280423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dirty="0"/>
              <a:t>Login screen</a:t>
            </a:r>
            <a:endParaRPr kumimoji="1" lang="ja-JP" altLang="en-US" sz="800" dirty="0"/>
          </a:p>
        </p:txBody>
      </p:sp>
      <p:sp>
        <p:nvSpPr>
          <p:cNvPr id="1265" name="矢印: 右 18">
            <a:extLst>
              <a:ext uri="{FF2B5EF4-FFF2-40B4-BE49-F238E27FC236}">
                <a16:creationId xmlns:a16="http://schemas.microsoft.com/office/drawing/2014/main" id="{AF59656A-2404-4BBA-0520-328D68BD47F4}"/>
              </a:ext>
            </a:extLst>
          </p:cNvPr>
          <p:cNvSpPr/>
          <p:nvPr/>
        </p:nvSpPr>
        <p:spPr>
          <a:xfrm>
            <a:off x="3328646" y="7921047"/>
            <a:ext cx="328400" cy="305160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sp>
        <p:nvSpPr>
          <p:cNvPr id="1267" name="Rectangle 1266">
            <a:extLst>
              <a:ext uri="{FF2B5EF4-FFF2-40B4-BE49-F238E27FC236}">
                <a16:creationId xmlns:a16="http://schemas.microsoft.com/office/drawing/2014/main" id="{8A0E6A3E-31D6-9CF0-1899-0B85D3DB172D}"/>
              </a:ext>
            </a:extLst>
          </p:cNvPr>
          <p:cNvSpPr/>
          <p:nvPr/>
        </p:nvSpPr>
        <p:spPr>
          <a:xfrm>
            <a:off x="1075619" y="7842519"/>
            <a:ext cx="1600003" cy="416393"/>
          </a:xfrm>
          <a:prstGeom prst="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sz="600" kern="0" dirty="0">
                <a:solidFill>
                  <a:schemeClr val="bg1"/>
                </a:solidFill>
                <a:latin typeface="Lucida Sans" panose="020B0602030504020204" pitchFamily="34" charset="0"/>
              </a:rPr>
              <a:t>SC item found!!</a:t>
            </a:r>
          </a:p>
          <a:p>
            <a:pPr algn="ctr" defTabSz="914400"/>
            <a:r>
              <a:rPr kumimoji="1" lang="en-US" sz="600" kern="0" dirty="0">
                <a:solidFill>
                  <a:schemeClr val="bg1"/>
                </a:solidFill>
                <a:latin typeface="Lucida Sans" panose="020B0602030504020204" pitchFamily="34" charset="0"/>
              </a:rPr>
              <a:t>Leader can work only.</a:t>
            </a:r>
          </a:p>
          <a:p>
            <a:pPr algn="ctr" defTabSz="914400"/>
            <a:r>
              <a:rPr kumimoji="1" lang="en-US" sz="600" kern="0" dirty="0">
                <a:solidFill>
                  <a:schemeClr val="bg1"/>
                </a:solidFill>
                <a:latin typeface="Lucida Sans" panose="020B0602030504020204" pitchFamily="34" charset="0"/>
              </a:rPr>
              <a:t>1  :  CLOSE</a:t>
            </a:r>
          </a:p>
        </p:txBody>
      </p:sp>
      <p:grpSp>
        <p:nvGrpSpPr>
          <p:cNvPr id="1268" name="Group 1267">
            <a:extLst>
              <a:ext uri="{FF2B5EF4-FFF2-40B4-BE49-F238E27FC236}">
                <a16:creationId xmlns:a16="http://schemas.microsoft.com/office/drawing/2014/main" id="{B52ECCDF-D0D4-09EB-8763-864870AE3CF5}"/>
              </a:ext>
            </a:extLst>
          </p:cNvPr>
          <p:cNvGrpSpPr/>
          <p:nvPr/>
        </p:nvGrpSpPr>
        <p:grpSpPr>
          <a:xfrm>
            <a:off x="1537048" y="3493647"/>
            <a:ext cx="1656092" cy="700090"/>
            <a:chOff x="3812953" y="2743201"/>
            <a:chExt cx="2993423" cy="1321628"/>
          </a:xfrm>
        </p:grpSpPr>
        <p:sp>
          <p:nvSpPr>
            <p:cNvPr id="1269" name="Rectangle 1268">
              <a:extLst>
                <a:ext uri="{FF2B5EF4-FFF2-40B4-BE49-F238E27FC236}">
                  <a16:creationId xmlns:a16="http://schemas.microsoft.com/office/drawing/2014/main" id="{C5CF3898-1EBA-F7CC-F38A-898B7A8F0B88}"/>
                </a:ext>
              </a:extLst>
            </p:cNvPr>
            <p:cNvSpPr/>
            <p:nvPr/>
          </p:nvSpPr>
          <p:spPr>
            <a:xfrm>
              <a:off x="3880021" y="2743201"/>
              <a:ext cx="2926355" cy="1321628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0" rtlCol="0" anchor="t"/>
            <a:lstStyle/>
            <a:p>
              <a:r>
                <a:rPr lang="en-US" sz="900" dirty="0">
                  <a:solidFill>
                    <a:schemeClr val="tx1"/>
                  </a:solidFill>
                </a:rPr>
                <a:t>Stop working when it is found that the current user is not a leader level</a:t>
              </a:r>
              <a:r>
                <a:rPr kumimoji="1" lang="en-US" sz="900" dirty="0">
                  <a:solidFill>
                    <a:schemeClr val="tx1"/>
                  </a:solidFill>
                </a:rPr>
                <a:t>.</a:t>
              </a:r>
            </a:p>
            <a:p>
              <a:endParaRPr kumimoji="1" lang="en-US" sz="900" dirty="0">
                <a:solidFill>
                  <a:schemeClr val="tx1"/>
                </a:solidFill>
              </a:endParaRPr>
            </a:p>
          </p:txBody>
        </p:sp>
        <p:pic>
          <p:nvPicPr>
            <p:cNvPr id="1270" name="Graphic 1269" descr="Lightbulb with solid fill">
              <a:extLst>
                <a:ext uri="{FF2B5EF4-FFF2-40B4-BE49-F238E27FC236}">
                  <a16:creationId xmlns:a16="http://schemas.microsoft.com/office/drawing/2014/main" id="{2F8C3277-3810-4F10-2624-D831CA972359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3812953" y="2877986"/>
              <a:ext cx="783939" cy="78393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960848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>
            <a:extLst>
              <a:ext uri="{FF2B5EF4-FFF2-40B4-BE49-F238E27FC236}">
                <a16:creationId xmlns:a16="http://schemas.microsoft.com/office/drawing/2014/main" id="{2A56EBC7-709A-4ED6-A792-7E0F926F3B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513" y="386288"/>
            <a:ext cx="142735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571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571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Arial" panose="020B0604020202020204" pitchFamily="34" charset="0"/>
                <a:cs typeface="Cordia New" panose="020B0304020202020204" pitchFamily="34" charset="-34"/>
              </a:rPr>
              <a:t>Revision History</a:t>
            </a:r>
            <a:endParaRPr kumimoji="0" lang="en-US" altLang="ja-JP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  <p:graphicFrame>
        <p:nvGraphicFramePr>
          <p:cNvPr id="10" name="表 10">
            <a:extLst>
              <a:ext uri="{FF2B5EF4-FFF2-40B4-BE49-F238E27FC236}">
                <a16:creationId xmlns:a16="http://schemas.microsoft.com/office/drawing/2014/main" id="{7843B40D-5CED-4F03-8A04-82D93EEB5B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4246772"/>
              </p:ext>
            </p:extLst>
          </p:nvPr>
        </p:nvGraphicFramePr>
        <p:xfrm>
          <a:off x="289931" y="657714"/>
          <a:ext cx="6356195" cy="5357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9049">
                  <a:extLst>
                    <a:ext uri="{9D8B030D-6E8A-4147-A177-3AD203B41FA5}">
                      <a16:colId xmlns:a16="http://schemas.microsoft.com/office/drawing/2014/main" val="1689797891"/>
                    </a:ext>
                  </a:extLst>
                </a:gridCol>
                <a:gridCol w="731881">
                  <a:extLst>
                    <a:ext uri="{9D8B030D-6E8A-4147-A177-3AD203B41FA5}">
                      <a16:colId xmlns:a16="http://schemas.microsoft.com/office/drawing/2014/main" val="3968192231"/>
                    </a:ext>
                  </a:extLst>
                </a:gridCol>
                <a:gridCol w="2134322">
                  <a:extLst>
                    <a:ext uri="{9D8B030D-6E8A-4147-A177-3AD203B41FA5}">
                      <a16:colId xmlns:a16="http://schemas.microsoft.com/office/drawing/2014/main" val="1804588261"/>
                    </a:ext>
                  </a:extLst>
                </a:gridCol>
                <a:gridCol w="1900943">
                  <a:extLst>
                    <a:ext uri="{9D8B030D-6E8A-4147-A177-3AD203B41FA5}">
                      <a16:colId xmlns:a16="http://schemas.microsoft.com/office/drawing/2014/main" val="1088014115"/>
                    </a:ext>
                  </a:extLst>
                </a:gridCol>
              </a:tblGrid>
              <a:tr h="299724">
                <a:tc>
                  <a:txBody>
                    <a:bodyPr/>
                    <a:lstStyle/>
                    <a:p>
                      <a:r>
                        <a:rPr kumimoji="1" lang="en-US" altLang="ja-JP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Date</a:t>
                      </a:r>
                      <a:endParaRPr kumimoji="1" lang="ja-JP" altLang="en-US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b="0">
                          <a:solidFill>
                            <a:schemeClr val="tx1"/>
                          </a:solidFill>
                          <a:latin typeface="+mn-lt"/>
                        </a:rPr>
                        <a:t>Version</a:t>
                      </a:r>
                      <a:endParaRPr kumimoji="1" lang="ja-JP" altLang="en-US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b="0">
                          <a:solidFill>
                            <a:schemeClr val="tx1"/>
                          </a:solidFill>
                          <a:latin typeface="+mn-lt"/>
                        </a:rPr>
                        <a:t>File name</a:t>
                      </a:r>
                      <a:endParaRPr kumimoji="1" lang="ja-JP" altLang="en-US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b="0">
                          <a:solidFill>
                            <a:schemeClr val="tx1"/>
                          </a:solidFill>
                          <a:latin typeface="+mn-lt"/>
                        </a:rPr>
                        <a:t>Details</a:t>
                      </a:r>
                      <a:endParaRPr kumimoji="1" lang="ja-JP" altLang="en-US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2119801"/>
                  </a:ext>
                </a:extLst>
              </a:tr>
              <a:tr h="505785">
                <a:tc>
                  <a:txBody>
                    <a:bodyPr/>
                    <a:lstStyle/>
                    <a:p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  <a:latin typeface="+mn-lt"/>
                        </a:rPr>
                        <a:t>23/Sep/2024</a:t>
                      </a:r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  <a:latin typeface="+mn-lt"/>
                        </a:rPr>
                        <a:t>R1</a:t>
                      </a:r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700" dirty="0">
                          <a:solidFill>
                            <a:schemeClr val="tx1"/>
                          </a:solidFill>
                          <a:latin typeface="+mn-lt"/>
                        </a:rPr>
                        <a:t>CKD process system phase3 specifications</a:t>
                      </a:r>
                    </a:p>
                    <a:p>
                      <a:r>
                        <a:rPr kumimoji="1" lang="en-US" altLang="ja-JP" sz="700" dirty="0">
                          <a:solidFill>
                            <a:schemeClr val="tx1"/>
                          </a:solidFill>
                          <a:latin typeface="+mn-lt"/>
                        </a:rPr>
                        <a:t>Documentation </a:t>
                      </a:r>
                      <a:r>
                        <a:rPr kumimoji="1" lang="en-US" altLang="ja-JP" sz="700" dirty="0" err="1">
                          <a:solidFill>
                            <a:schemeClr val="tx1"/>
                          </a:solidFill>
                          <a:latin typeface="+mn-lt"/>
                        </a:rPr>
                        <a:t>EN</a:t>
                      </a:r>
                      <a:r>
                        <a:rPr kumimoji="1" lang="en-US" altLang="ja-JP" sz="700" dirty="0">
                          <a:solidFill>
                            <a:schemeClr val="tx1"/>
                          </a:solidFill>
                          <a:latin typeface="+mn-lt"/>
                        </a:rPr>
                        <a:t> Blueprint for ANI</a:t>
                      </a:r>
                    </a:p>
                    <a:p>
                      <a:r>
                        <a:rPr kumimoji="1" lang="en-US" altLang="ja-JP" sz="700" dirty="0">
                          <a:solidFill>
                            <a:schemeClr val="tx1"/>
                          </a:solidFill>
                          <a:latin typeface="+mn-lt"/>
                        </a:rPr>
                        <a:t>Blueprint</a:t>
                      </a: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  <a:latin typeface="+mn-lt"/>
                        </a:rPr>
                        <a:t>First edition </a:t>
                      </a:r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2148244"/>
                  </a:ext>
                </a:extLst>
              </a:tr>
              <a:tr h="505785">
                <a:tc>
                  <a:txBody>
                    <a:bodyPr/>
                    <a:lstStyle/>
                    <a:p>
                      <a:r>
                        <a:rPr kumimoji="1" lang="en-US" altLang="ja-JP" sz="1000">
                          <a:solidFill>
                            <a:schemeClr val="tx1"/>
                          </a:solidFill>
                          <a:latin typeface="+mn-lt"/>
                        </a:rPr>
                        <a:t>4/Oct/2024</a:t>
                      </a:r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>
                          <a:solidFill>
                            <a:schemeClr val="tx1"/>
                          </a:solidFill>
                          <a:latin typeface="+mn-lt"/>
                        </a:rPr>
                        <a:t>R2</a:t>
                      </a:r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700" dirty="0">
                          <a:solidFill>
                            <a:schemeClr val="tx1"/>
                          </a:solidFill>
                          <a:latin typeface="+mn-lt"/>
                        </a:rPr>
                        <a:t>CKD process system phase3 specifications</a:t>
                      </a:r>
                    </a:p>
                    <a:p>
                      <a:r>
                        <a:rPr kumimoji="1" lang="en-US" altLang="ja-JP" sz="700" dirty="0">
                          <a:solidFill>
                            <a:schemeClr val="tx1"/>
                          </a:solidFill>
                          <a:latin typeface="+mn-lt"/>
                        </a:rPr>
                        <a:t>Documentation EN Blueprint for ANI</a:t>
                      </a:r>
                    </a:p>
                    <a:p>
                      <a:r>
                        <a:rPr kumimoji="1" lang="en-US" altLang="ja-JP" sz="700" dirty="0">
                          <a:solidFill>
                            <a:schemeClr val="tx1"/>
                          </a:solidFill>
                          <a:latin typeface="+mn-lt"/>
                        </a:rPr>
                        <a:t>Blueprint</a:t>
                      </a: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  <a:latin typeface="+mn-lt"/>
                        </a:rPr>
                        <a:t>Second edition </a:t>
                      </a:r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63859189"/>
                  </a:ext>
                </a:extLst>
              </a:tr>
              <a:tr h="505785">
                <a:tc>
                  <a:txBody>
                    <a:bodyPr/>
                    <a:lstStyle/>
                    <a:p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  <a:latin typeface="+mn-lt"/>
                        </a:rPr>
                        <a:t>10/Oct/2024</a:t>
                      </a:r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  <a:latin typeface="+mn-lt"/>
                        </a:rPr>
                        <a:t>R3</a:t>
                      </a:r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700" dirty="0">
                          <a:solidFill>
                            <a:schemeClr val="tx1"/>
                          </a:solidFill>
                          <a:latin typeface="+mn-lt"/>
                        </a:rPr>
                        <a:t>CKD process system phase3 specifications</a:t>
                      </a:r>
                    </a:p>
                    <a:p>
                      <a:r>
                        <a:rPr kumimoji="1" lang="en-US" altLang="ja-JP" sz="700" dirty="0">
                          <a:solidFill>
                            <a:schemeClr val="tx1"/>
                          </a:solidFill>
                          <a:latin typeface="+mn-lt"/>
                        </a:rPr>
                        <a:t>Documentation EN Blueprint for ANI</a:t>
                      </a:r>
                    </a:p>
                    <a:p>
                      <a:r>
                        <a:rPr kumimoji="1" lang="en-US" altLang="ja-JP" sz="700" dirty="0">
                          <a:solidFill>
                            <a:schemeClr val="tx1"/>
                          </a:solidFill>
                          <a:latin typeface="+mn-lt"/>
                        </a:rPr>
                        <a:t>Blueprint</a:t>
                      </a: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  <a:latin typeface="+mn-lt"/>
                        </a:rPr>
                        <a:t>Third edition </a:t>
                      </a:r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3326445"/>
                  </a:ext>
                </a:extLst>
              </a:tr>
              <a:tr h="505785">
                <a:tc>
                  <a:txBody>
                    <a:bodyPr/>
                    <a:lstStyle/>
                    <a:p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  <a:latin typeface="+mn-lt"/>
                        </a:rPr>
                        <a:t>25/Oct/2024</a:t>
                      </a:r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  <a:latin typeface="+mn-lt"/>
                        </a:rPr>
                        <a:t>R4</a:t>
                      </a:r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700" dirty="0">
                          <a:solidFill>
                            <a:schemeClr val="tx1"/>
                          </a:solidFill>
                          <a:latin typeface="+mn-lt"/>
                        </a:rPr>
                        <a:t>CKD process system phase4 specifications</a:t>
                      </a:r>
                    </a:p>
                    <a:p>
                      <a:r>
                        <a:rPr kumimoji="1" lang="en-US" altLang="ja-JP" sz="700" dirty="0">
                          <a:solidFill>
                            <a:schemeClr val="tx1"/>
                          </a:solidFill>
                          <a:latin typeface="+mn-lt"/>
                        </a:rPr>
                        <a:t>Documentation EN Blueprint for ANI</a:t>
                      </a:r>
                    </a:p>
                    <a:p>
                      <a:r>
                        <a:rPr kumimoji="1" lang="en-US" altLang="ja-JP" sz="700" dirty="0">
                          <a:solidFill>
                            <a:schemeClr val="tx1"/>
                          </a:solidFill>
                          <a:latin typeface="+mn-lt"/>
                        </a:rPr>
                        <a:t>Blueprint</a:t>
                      </a: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  <a:latin typeface="+mn-lt"/>
                        </a:rPr>
                        <a:t>Fourth edition </a:t>
                      </a:r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1249327"/>
                  </a:ext>
                </a:extLst>
              </a:tr>
              <a:tr h="505785">
                <a:tc>
                  <a:txBody>
                    <a:bodyPr/>
                    <a:lstStyle/>
                    <a:p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en-US" altLang="ja-JP" sz="7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34934835"/>
                  </a:ext>
                </a:extLst>
              </a:tr>
              <a:tr h="505785">
                <a:tc>
                  <a:txBody>
                    <a:bodyPr/>
                    <a:lstStyle/>
                    <a:p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en-US" altLang="ja-JP" sz="7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548535"/>
                  </a:ext>
                </a:extLst>
              </a:tr>
              <a:tr h="505785">
                <a:tc>
                  <a:txBody>
                    <a:bodyPr/>
                    <a:lstStyle/>
                    <a:p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en-US" altLang="ja-JP" sz="7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2242057"/>
                  </a:ext>
                </a:extLst>
              </a:tr>
              <a:tr h="505785">
                <a:tc>
                  <a:txBody>
                    <a:bodyPr/>
                    <a:lstStyle/>
                    <a:p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en-US" altLang="ja-JP" sz="7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0836020"/>
                  </a:ext>
                </a:extLst>
              </a:tr>
              <a:tr h="505785">
                <a:tc>
                  <a:txBody>
                    <a:bodyPr/>
                    <a:lstStyle/>
                    <a:p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en-US" altLang="ja-JP" sz="7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788791"/>
                  </a:ext>
                </a:extLst>
              </a:tr>
              <a:tr h="505785">
                <a:tc>
                  <a:txBody>
                    <a:bodyPr/>
                    <a:lstStyle/>
                    <a:p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en-US" altLang="ja-JP" sz="7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1719134"/>
                  </a:ext>
                </a:extLst>
              </a:tr>
            </a:tbl>
          </a:graphicData>
        </a:graphic>
      </p:graphicFrame>
      <p:sp>
        <p:nvSpPr>
          <p:cNvPr id="11" name="スライド番号プレースホルダー 10">
            <a:extLst>
              <a:ext uri="{FF2B5EF4-FFF2-40B4-BE49-F238E27FC236}">
                <a16:creationId xmlns:a16="http://schemas.microsoft.com/office/drawing/2014/main" id="{674C7495-59A2-40E2-A622-FD8030C826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2</a:t>
            </a:fld>
            <a:endParaRPr kumimoji="1" lang="ja-JP" altLang="en-US"/>
          </a:p>
        </p:txBody>
      </p:sp>
      <p:sp>
        <p:nvSpPr>
          <p:cNvPr id="2" name="Isosceles Triangle 1">
            <a:extLst>
              <a:ext uri="{FF2B5EF4-FFF2-40B4-BE49-F238E27FC236}">
                <a16:creationId xmlns:a16="http://schemas.microsoft.com/office/drawing/2014/main" id="{693B1E60-4EC2-E1D7-FB0D-7310D28E9373}"/>
              </a:ext>
            </a:extLst>
          </p:cNvPr>
          <p:cNvSpPr/>
          <p:nvPr/>
        </p:nvSpPr>
        <p:spPr>
          <a:xfrm>
            <a:off x="5775718" y="1606614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3" name="Isosceles Triangle 2">
            <a:extLst>
              <a:ext uri="{FF2B5EF4-FFF2-40B4-BE49-F238E27FC236}">
                <a16:creationId xmlns:a16="http://schemas.microsoft.com/office/drawing/2014/main" id="{91879857-0C3F-CD97-E931-0C55029B637C}"/>
              </a:ext>
            </a:extLst>
          </p:cNvPr>
          <p:cNvSpPr/>
          <p:nvPr/>
        </p:nvSpPr>
        <p:spPr>
          <a:xfrm>
            <a:off x="5775717" y="2145269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79A65D13-8EB1-5731-6EE6-C2406198E876}"/>
              </a:ext>
            </a:extLst>
          </p:cNvPr>
          <p:cNvSpPr/>
          <p:nvPr/>
        </p:nvSpPr>
        <p:spPr>
          <a:xfrm>
            <a:off x="5775716" y="2615066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40224342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20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400" y="1345290"/>
            <a:ext cx="6117062" cy="783610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B7544D4F-ABA9-2DDE-FFA9-1979AC36ADA8}"/>
              </a:ext>
            </a:extLst>
          </p:cNvPr>
          <p:cNvSpPr txBox="1"/>
          <p:nvPr/>
        </p:nvSpPr>
        <p:spPr>
          <a:xfrm>
            <a:off x="4331695" y="1573713"/>
            <a:ext cx="209196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+mj-lt"/>
              </a:rPr>
              <a:t>This is the screen that transitions after select Inner Packing area[P3] from menu screen.</a:t>
            </a:r>
          </a:p>
          <a:p>
            <a:r>
              <a:rPr kumimoji="1" lang="en-US" altLang="ja-JP" sz="800" b="1" dirty="0">
                <a:latin typeface="Arial 本文"/>
              </a:rPr>
              <a:t>PC No.</a:t>
            </a:r>
            <a:r>
              <a:rPr kumimoji="1" lang="en-US" altLang="ja-JP" sz="800" dirty="0">
                <a:latin typeface="Arial 本文"/>
              </a:rPr>
              <a:t>: PC number from master plan</a:t>
            </a:r>
            <a:endParaRPr kumimoji="1" lang="en-US" altLang="ja-JP" sz="800" dirty="0">
              <a:latin typeface="+mj-lt"/>
            </a:endParaRPr>
          </a:p>
          <a:p>
            <a:r>
              <a:rPr kumimoji="1" lang="en-US" altLang="ja-JP" sz="800" b="1" dirty="0">
                <a:latin typeface="Arial 本文"/>
              </a:rPr>
              <a:t>Part No.</a:t>
            </a:r>
            <a:r>
              <a:rPr kumimoji="1" lang="en-US" altLang="ja-JP" sz="800" dirty="0">
                <a:latin typeface="Arial 本文"/>
              </a:rPr>
              <a:t>: Part number</a:t>
            </a:r>
            <a:endParaRPr kumimoji="1" lang="en-US" altLang="ja-JP" sz="800" dirty="0">
              <a:latin typeface="+mj-lt"/>
            </a:endParaRPr>
          </a:p>
          <a:p>
            <a:r>
              <a:rPr kumimoji="1" lang="en-US" altLang="ja-JP" sz="800" b="1" dirty="0">
                <a:latin typeface="Arial 本文"/>
              </a:rPr>
              <a:t>Color</a:t>
            </a:r>
            <a:r>
              <a:rPr kumimoji="1" lang="en-US" altLang="ja-JP" sz="800" dirty="0">
                <a:latin typeface="Arial 本文"/>
              </a:rPr>
              <a:t> :Part color</a:t>
            </a:r>
            <a:endParaRPr kumimoji="1" lang="en-US" altLang="ja-JP" sz="800" dirty="0">
              <a:latin typeface="+mj-lt"/>
            </a:endParaRPr>
          </a:p>
          <a:p>
            <a:r>
              <a:rPr kumimoji="1" lang="en-US" altLang="ja-JP" sz="800" b="1" dirty="0">
                <a:latin typeface="+mj-lt"/>
              </a:rPr>
              <a:t>Qty</a:t>
            </a:r>
            <a:r>
              <a:rPr kumimoji="1" lang="en-US" altLang="ja-JP" sz="800" dirty="0">
                <a:latin typeface="+mj-lt"/>
              </a:rPr>
              <a:t>: </a:t>
            </a:r>
            <a:r>
              <a:rPr kumimoji="1" lang="en-US" altLang="ja-JP" sz="800" dirty="0">
                <a:latin typeface="Arial 本文"/>
              </a:rPr>
              <a:t>Quantity of packing item</a:t>
            </a:r>
            <a:endParaRPr kumimoji="1" lang="en-US" altLang="ja-JP" sz="800" dirty="0">
              <a:solidFill>
                <a:srgbClr val="FF0000"/>
              </a:solidFill>
              <a:latin typeface="+mj-lt"/>
            </a:endParaRPr>
          </a:p>
          <a:p>
            <a:r>
              <a:rPr kumimoji="1" lang="en-US" altLang="ja-JP" sz="800" b="1" dirty="0">
                <a:latin typeface="+mj-lt"/>
              </a:rPr>
              <a:t>Control</a:t>
            </a:r>
            <a:r>
              <a:rPr kumimoji="1" lang="en-US" altLang="ja-JP" sz="800" dirty="0">
                <a:latin typeface="+mj-lt"/>
              </a:rPr>
              <a:t>: </a:t>
            </a:r>
            <a:r>
              <a:rPr kumimoji="1" lang="en-US" altLang="ja-JP" sz="800" dirty="0">
                <a:latin typeface="Arial 本文"/>
              </a:rPr>
              <a:t>Control number</a:t>
            </a:r>
            <a:endParaRPr kumimoji="1" lang="en-US" altLang="ja-JP" sz="800" dirty="0">
              <a:solidFill>
                <a:srgbClr val="FF0000"/>
              </a:solidFill>
              <a:latin typeface="Arial 本文"/>
            </a:endParaRPr>
          </a:p>
          <a:p>
            <a:r>
              <a:rPr kumimoji="1" lang="en-US" altLang="ja-JP" sz="800" b="1" dirty="0">
                <a:latin typeface="+mj-lt"/>
              </a:rPr>
              <a:t>Q-Point</a:t>
            </a:r>
            <a:r>
              <a:rPr kumimoji="1" lang="en-US" altLang="ja-JP" sz="800" dirty="0">
                <a:latin typeface="+mj-lt"/>
              </a:rPr>
              <a:t>: Show random Q-Point check</a:t>
            </a:r>
          </a:p>
          <a:p>
            <a:endParaRPr kumimoji="1" lang="en-US" altLang="ja-JP" sz="800" dirty="0">
              <a:solidFill>
                <a:srgbClr val="FF0000"/>
              </a:solidFill>
              <a:latin typeface="Arial 本文"/>
            </a:endParaRPr>
          </a:p>
          <a:p>
            <a:r>
              <a:rPr kumimoji="1" lang="en-US" altLang="ja-JP" sz="800" b="1" dirty="0">
                <a:latin typeface="+mj-lt"/>
              </a:rPr>
              <a:t>Main Menu[P1]</a:t>
            </a:r>
            <a:r>
              <a:rPr kumimoji="1" lang="en-US" altLang="ja-JP" sz="800" dirty="0">
                <a:latin typeface="+mj-lt"/>
              </a:rPr>
              <a:t>: Back to menu screen</a:t>
            </a:r>
            <a:endParaRPr kumimoji="1" lang="en-US" altLang="ja-JP" sz="800" dirty="0">
              <a:solidFill>
                <a:srgbClr val="FF0000"/>
              </a:solidFill>
              <a:latin typeface="Arial 本文"/>
            </a:endParaRPr>
          </a:p>
          <a:p>
            <a:r>
              <a:rPr kumimoji="1" lang="en-US" altLang="ja-JP" sz="800" b="1" dirty="0">
                <a:latin typeface="+mj-lt"/>
              </a:rPr>
              <a:t>Clear[P2]</a:t>
            </a:r>
            <a:r>
              <a:rPr kumimoji="1" lang="en-US" altLang="ja-JP" sz="800" dirty="0">
                <a:latin typeface="+mj-lt"/>
              </a:rPr>
              <a:t>: Clear input contents</a:t>
            </a:r>
            <a:endParaRPr kumimoji="1" lang="en-US" altLang="ja-JP" sz="800" dirty="0">
              <a:solidFill>
                <a:srgbClr val="FF0000"/>
              </a:solidFill>
              <a:latin typeface="Arial 本文"/>
            </a:endParaRPr>
          </a:p>
          <a:p>
            <a:r>
              <a:rPr kumimoji="1" lang="en-US" altLang="ja-JP" sz="800" b="1" dirty="0">
                <a:latin typeface="+mj-lt"/>
              </a:rPr>
              <a:t>Pending[P3]</a:t>
            </a:r>
            <a:r>
              <a:rPr kumimoji="1" lang="en-US" altLang="ja-JP" sz="800" dirty="0">
                <a:latin typeface="+mj-lt"/>
              </a:rPr>
              <a:t>: Set PENDING status</a:t>
            </a:r>
          </a:p>
          <a:p>
            <a:r>
              <a:rPr kumimoji="1" lang="en-US" altLang="ja-JP" sz="800" b="1" dirty="0">
                <a:latin typeface="+mj-lt"/>
              </a:rPr>
              <a:t>NG[P4]</a:t>
            </a:r>
            <a:r>
              <a:rPr kumimoji="1" lang="en-US" altLang="ja-JP" sz="800" dirty="0">
                <a:latin typeface="+mj-lt"/>
              </a:rPr>
              <a:t>: Set NG status</a:t>
            </a:r>
          </a:p>
        </p:txBody>
      </p:sp>
      <p:sp>
        <p:nvSpPr>
          <p:cNvPr id="19" name="矢印: 右 18">
            <a:extLst>
              <a:ext uri="{FF2B5EF4-FFF2-40B4-BE49-F238E27FC236}">
                <a16:creationId xmlns:a16="http://schemas.microsoft.com/office/drawing/2014/main" id="{BA72EB67-22CC-7778-2C71-4AC4CEB32234}"/>
              </a:ext>
            </a:extLst>
          </p:cNvPr>
          <p:cNvSpPr/>
          <p:nvPr/>
        </p:nvSpPr>
        <p:spPr>
          <a:xfrm>
            <a:off x="2248368" y="2528549"/>
            <a:ext cx="243477" cy="215444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sp>
        <p:nvSpPr>
          <p:cNvPr id="381" name="矢印: 右 242">
            <a:extLst>
              <a:ext uri="{FF2B5EF4-FFF2-40B4-BE49-F238E27FC236}">
                <a16:creationId xmlns:a16="http://schemas.microsoft.com/office/drawing/2014/main" id="{054702D6-7FE6-9A6A-6CC8-D668C01CC2F0}"/>
              </a:ext>
            </a:extLst>
          </p:cNvPr>
          <p:cNvSpPr/>
          <p:nvPr/>
        </p:nvSpPr>
        <p:spPr>
          <a:xfrm>
            <a:off x="2515601" y="4852722"/>
            <a:ext cx="304132" cy="249076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grpSp>
        <p:nvGrpSpPr>
          <p:cNvPr id="539" name="Group 538">
            <a:extLst>
              <a:ext uri="{FF2B5EF4-FFF2-40B4-BE49-F238E27FC236}">
                <a16:creationId xmlns:a16="http://schemas.microsoft.com/office/drawing/2014/main" id="{818C053D-F8C0-D08F-AE15-940C87878546}"/>
              </a:ext>
            </a:extLst>
          </p:cNvPr>
          <p:cNvGrpSpPr/>
          <p:nvPr/>
        </p:nvGrpSpPr>
        <p:grpSpPr>
          <a:xfrm>
            <a:off x="6928036" y="7975014"/>
            <a:ext cx="1075165" cy="745191"/>
            <a:chOff x="4269439" y="6649287"/>
            <a:chExt cx="1075165" cy="745191"/>
          </a:xfrm>
        </p:grpSpPr>
        <p:pic>
          <p:nvPicPr>
            <p:cNvPr id="531" name="図 358">
              <a:extLst>
                <a:ext uri="{FF2B5EF4-FFF2-40B4-BE49-F238E27FC236}">
                  <a16:creationId xmlns:a16="http://schemas.microsoft.com/office/drawing/2014/main" id="{30A21F40-2D0A-998B-5560-BB0461BF073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69439" y="6649287"/>
              <a:ext cx="1075165" cy="745191"/>
            </a:xfrm>
            <a:prstGeom prst="rect">
              <a:avLst/>
            </a:prstGeom>
          </p:spPr>
        </p:pic>
        <p:pic>
          <p:nvPicPr>
            <p:cNvPr id="532" name="図 359">
              <a:extLst>
                <a:ext uri="{FF2B5EF4-FFF2-40B4-BE49-F238E27FC236}">
                  <a16:creationId xmlns:a16="http://schemas.microsoft.com/office/drawing/2014/main" id="{D05AFC0A-31D6-101B-F577-CE7E9E86159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05469" y="7036183"/>
              <a:ext cx="847293" cy="112175"/>
            </a:xfrm>
            <a:prstGeom prst="rect">
              <a:avLst/>
            </a:prstGeom>
          </p:spPr>
        </p:pic>
        <p:sp>
          <p:nvSpPr>
            <p:cNvPr id="533" name="テキスト ボックス 360">
              <a:extLst>
                <a:ext uri="{FF2B5EF4-FFF2-40B4-BE49-F238E27FC236}">
                  <a16:creationId xmlns:a16="http://schemas.microsoft.com/office/drawing/2014/main" id="{4CFE2AB9-3913-0AC1-9146-C22BF2C2873E}"/>
                </a:ext>
              </a:extLst>
            </p:cNvPr>
            <p:cNvSpPr txBox="1"/>
            <p:nvPr/>
          </p:nvSpPr>
          <p:spPr>
            <a:xfrm>
              <a:off x="4363622" y="7003236"/>
              <a:ext cx="871556" cy="1692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500" dirty="0">
                  <a:solidFill>
                    <a:schemeClr val="bg2">
                      <a:lumMod val="75000"/>
                    </a:schemeClr>
                  </a:solidFill>
                  <a:latin typeface="+mj-lt"/>
                </a:rPr>
                <a:t>Operation completed</a:t>
              </a:r>
            </a:p>
          </p:txBody>
        </p:sp>
        <p:sp>
          <p:nvSpPr>
            <p:cNvPr id="535" name="テキスト ボックス 360">
              <a:extLst>
                <a:ext uri="{FF2B5EF4-FFF2-40B4-BE49-F238E27FC236}">
                  <a16:creationId xmlns:a16="http://schemas.microsoft.com/office/drawing/2014/main" id="{79901744-BACC-E3B4-3801-A8BED876E4C4}"/>
                </a:ext>
              </a:extLst>
            </p:cNvPr>
            <p:cNvSpPr txBox="1"/>
            <p:nvPr/>
          </p:nvSpPr>
          <p:spPr>
            <a:xfrm>
              <a:off x="4359449" y="6939160"/>
              <a:ext cx="871556" cy="7694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tIns="0" bIns="0" rtlCol="0">
              <a:spAutoFit/>
            </a:bodyPr>
            <a:lstStyle/>
            <a:p>
              <a:pPr algn="ctr"/>
              <a:r>
                <a:rPr kumimoji="1" lang="en-US" altLang="ja-JP" sz="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INFORMATION</a:t>
              </a:r>
            </a:p>
          </p:txBody>
        </p:sp>
        <p:pic>
          <p:nvPicPr>
            <p:cNvPr id="1026" name="Picture 2" descr="info&quot; Icon - Download for free – Iconduck">
              <a:extLst>
                <a:ext uri="{FF2B5EF4-FFF2-40B4-BE49-F238E27FC236}">
                  <a16:creationId xmlns:a16="http://schemas.microsoft.com/office/drawing/2014/main" id="{D8FB6C6A-62A3-129F-78C5-E7F7684F4FD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08737" y="6731256"/>
              <a:ext cx="184410" cy="1844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73" name="テキスト ボックス 17">
            <a:extLst>
              <a:ext uri="{FF2B5EF4-FFF2-40B4-BE49-F238E27FC236}">
                <a16:creationId xmlns:a16="http://schemas.microsoft.com/office/drawing/2014/main" id="{D44A7DF2-9ABD-8C7A-8ADA-3533057F3973}"/>
              </a:ext>
            </a:extLst>
          </p:cNvPr>
          <p:cNvSpPr txBox="1"/>
          <p:nvPr/>
        </p:nvSpPr>
        <p:spPr>
          <a:xfrm>
            <a:off x="406400" y="862082"/>
            <a:ext cx="611706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5-1. Handy terminal screen image</a:t>
            </a:r>
          </a:p>
          <a:p>
            <a:r>
              <a:rPr kumimoji="1" lang="en-US" altLang="ja-JP" sz="1100" b="1" dirty="0"/>
              <a:t>5-1-1. Inner Packing</a:t>
            </a:r>
          </a:p>
          <a:p>
            <a:endParaRPr kumimoji="1" lang="en-US" altLang="ja-JP" sz="1100" b="1" dirty="0"/>
          </a:p>
        </p:txBody>
      </p:sp>
      <p:sp>
        <p:nvSpPr>
          <p:cNvPr id="1028" name="テキスト ボックス 73">
            <a:extLst>
              <a:ext uri="{FF2B5EF4-FFF2-40B4-BE49-F238E27FC236}">
                <a16:creationId xmlns:a16="http://schemas.microsoft.com/office/drawing/2014/main" id="{56F0B29E-440D-1B90-7830-7B611295A9CE}"/>
              </a:ext>
            </a:extLst>
          </p:cNvPr>
          <p:cNvSpPr txBox="1"/>
          <p:nvPr/>
        </p:nvSpPr>
        <p:spPr>
          <a:xfrm>
            <a:off x="514395" y="1624387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Main Menu</a:t>
            </a:r>
            <a:endParaRPr kumimoji="1" lang="ja-JP" altLang="en-US" sz="8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032" name="รูปภาพ 3">
            <a:extLst>
              <a:ext uri="{FF2B5EF4-FFF2-40B4-BE49-F238E27FC236}">
                <a16:creationId xmlns:a16="http://schemas.microsoft.com/office/drawing/2014/main" id="{ECDA00E1-00EE-2386-5612-B488D036690D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044" y="1533607"/>
            <a:ext cx="1716979" cy="2217799"/>
          </a:xfrm>
          <a:prstGeom prst="rect">
            <a:avLst/>
          </a:prstGeom>
        </p:spPr>
      </p:pic>
      <p:pic>
        <p:nvPicPr>
          <p:cNvPr id="1033" name="図 119">
            <a:extLst>
              <a:ext uri="{FF2B5EF4-FFF2-40B4-BE49-F238E27FC236}">
                <a16:creationId xmlns:a16="http://schemas.microsoft.com/office/drawing/2014/main" id="{7EF263B8-F7CB-374D-3D52-D2BCCCC44EE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61791" y="1653711"/>
            <a:ext cx="1182132" cy="177846"/>
          </a:xfrm>
          <a:prstGeom prst="rect">
            <a:avLst/>
          </a:prstGeom>
        </p:spPr>
      </p:pic>
      <p:sp>
        <p:nvSpPr>
          <p:cNvPr id="1034" name="テキスト ボックス 120">
            <a:extLst>
              <a:ext uri="{FF2B5EF4-FFF2-40B4-BE49-F238E27FC236}">
                <a16:creationId xmlns:a16="http://schemas.microsoft.com/office/drawing/2014/main" id="{E19D3438-EC86-53A7-0401-8F4C1555D93E}"/>
              </a:ext>
            </a:extLst>
          </p:cNvPr>
          <p:cNvSpPr txBox="1"/>
          <p:nvPr/>
        </p:nvSpPr>
        <p:spPr>
          <a:xfrm>
            <a:off x="2514043" y="1621848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Inner Packing area</a:t>
            </a:r>
          </a:p>
        </p:txBody>
      </p:sp>
      <p:pic>
        <p:nvPicPr>
          <p:cNvPr id="1035" name="図 124">
            <a:extLst>
              <a:ext uri="{FF2B5EF4-FFF2-40B4-BE49-F238E27FC236}">
                <a16:creationId xmlns:a16="http://schemas.microsoft.com/office/drawing/2014/main" id="{2282555E-180E-B472-55AB-61BE56B8150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19647" y="1869155"/>
            <a:ext cx="1492073" cy="1579717"/>
          </a:xfrm>
          <a:prstGeom prst="rect">
            <a:avLst/>
          </a:prstGeom>
        </p:spPr>
      </p:pic>
      <p:pic>
        <p:nvPicPr>
          <p:cNvPr id="1036" name="図 124">
            <a:extLst>
              <a:ext uri="{FF2B5EF4-FFF2-40B4-BE49-F238E27FC236}">
                <a16:creationId xmlns:a16="http://schemas.microsoft.com/office/drawing/2014/main" id="{EDB05835-BDEC-BC3C-577E-83DB194CB3D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74282" y="2003152"/>
            <a:ext cx="1492073" cy="241737"/>
          </a:xfrm>
          <a:prstGeom prst="rect">
            <a:avLst/>
          </a:prstGeom>
        </p:spPr>
      </p:pic>
      <p:sp>
        <p:nvSpPr>
          <p:cNvPr id="1037" name="テキスト ボックス 135">
            <a:extLst>
              <a:ext uri="{FF2B5EF4-FFF2-40B4-BE49-F238E27FC236}">
                <a16:creationId xmlns:a16="http://schemas.microsoft.com/office/drawing/2014/main" id="{34B4A4D7-8AC8-446F-9590-037E54893E08}"/>
              </a:ext>
            </a:extLst>
          </p:cNvPr>
          <p:cNvSpPr txBox="1"/>
          <p:nvPr/>
        </p:nvSpPr>
        <p:spPr>
          <a:xfrm>
            <a:off x="2531513" y="2027006"/>
            <a:ext cx="8559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PC No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038" name="テキスト ボックス 135">
            <a:extLst>
              <a:ext uri="{FF2B5EF4-FFF2-40B4-BE49-F238E27FC236}">
                <a16:creationId xmlns:a16="http://schemas.microsoft.com/office/drawing/2014/main" id="{25A453CC-5919-2CE9-3CAA-7D273DC3E295}"/>
              </a:ext>
            </a:extLst>
          </p:cNvPr>
          <p:cNvSpPr txBox="1"/>
          <p:nvPr/>
        </p:nvSpPr>
        <p:spPr>
          <a:xfrm>
            <a:off x="2539462" y="2459702"/>
            <a:ext cx="7576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Color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039" name="テキスト ボックス 135">
            <a:extLst>
              <a:ext uri="{FF2B5EF4-FFF2-40B4-BE49-F238E27FC236}">
                <a16:creationId xmlns:a16="http://schemas.microsoft.com/office/drawing/2014/main" id="{D806C849-2C90-3242-DF18-FD0DE39A5A02}"/>
              </a:ext>
            </a:extLst>
          </p:cNvPr>
          <p:cNvSpPr txBox="1"/>
          <p:nvPr/>
        </p:nvSpPr>
        <p:spPr>
          <a:xfrm>
            <a:off x="2471911" y="1834509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040" name="テキスト ボックス 135">
            <a:extLst>
              <a:ext uri="{FF2B5EF4-FFF2-40B4-BE49-F238E27FC236}">
                <a16:creationId xmlns:a16="http://schemas.microsoft.com/office/drawing/2014/main" id="{9C1B35D2-3818-A06B-7887-234DA64E094C}"/>
              </a:ext>
            </a:extLst>
          </p:cNvPr>
          <p:cNvSpPr txBox="1"/>
          <p:nvPr/>
        </p:nvSpPr>
        <p:spPr>
          <a:xfrm>
            <a:off x="3431407" y="2450912"/>
            <a:ext cx="340995" cy="21544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Qty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041" name="テキスト ボックス 135">
            <a:extLst>
              <a:ext uri="{FF2B5EF4-FFF2-40B4-BE49-F238E27FC236}">
                <a16:creationId xmlns:a16="http://schemas.microsoft.com/office/drawing/2014/main" id="{DAE701AC-D7F3-9A4A-B58A-AB4552737DF2}"/>
              </a:ext>
            </a:extLst>
          </p:cNvPr>
          <p:cNvSpPr txBox="1"/>
          <p:nvPr/>
        </p:nvSpPr>
        <p:spPr>
          <a:xfrm>
            <a:off x="2539462" y="2243091"/>
            <a:ext cx="9791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Parts no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042" name="正方形/長方形 142">
            <a:extLst>
              <a:ext uri="{FF2B5EF4-FFF2-40B4-BE49-F238E27FC236}">
                <a16:creationId xmlns:a16="http://schemas.microsoft.com/office/drawing/2014/main" id="{A353949E-0E3F-98DD-F304-929BEE793D52}"/>
              </a:ext>
            </a:extLst>
          </p:cNvPr>
          <p:cNvSpPr/>
          <p:nvPr/>
        </p:nvSpPr>
        <p:spPr>
          <a:xfrm>
            <a:off x="3115765" y="2055070"/>
            <a:ext cx="1060390" cy="16847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1043" name="正方形/長方形 143">
            <a:extLst>
              <a:ext uri="{FF2B5EF4-FFF2-40B4-BE49-F238E27FC236}">
                <a16:creationId xmlns:a16="http://schemas.microsoft.com/office/drawing/2014/main" id="{4858D24C-7219-3FB4-6510-AB4B543F593D}"/>
              </a:ext>
            </a:extLst>
          </p:cNvPr>
          <p:cNvSpPr/>
          <p:nvPr/>
        </p:nvSpPr>
        <p:spPr>
          <a:xfrm>
            <a:off x="3114257" y="2270276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1048" name="正方形/長方形 15">
            <a:extLst>
              <a:ext uri="{FF2B5EF4-FFF2-40B4-BE49-F238E27FC236}">
                <a16:creationId xmlns:a16="http://schemas.microsoft.com/office/drawing/2014/main" id="{F4B09B49-1839-4C7E-6C92-87B36FBFB707}"/>
              </a:ext>
            </a:extLst>
          </p:cNvPr>
          <p:cNvSpPr/>
          <p:nvPr/>
        </p:nvSpPr>
        <p:spPr>
          <a:xfrm>
            <a:off x="3114258" y="2494172"/>
            <a:ext cx="359954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1049" name="テキスト ボックス 285">
            <a:extLst>
              <a:ext uri="{FF2B5EF4-FFF2-40B4-BE49-F238E27FC236}">
                <a16:creationId xmlns:a16="http://schemas.microsoft.com/office/drawing/2014/main" id="{1BABB95C-DC89-EB12-B700-3C78B0D2513A}"/>
              </a:ext>
            </a:extLst>
          </p:cNvPr>
          <p:cNvSpPr txBox="1"/>
          <p:nvPr/>
        </p:nvSpPr>
        <p:spPr>
          <a:xfrm>
            <a:off x="3158610" y="2483476"/>
            <a:ext cx="35995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-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050" name="テキスト ボックス 135">
            <a:extLst>
              <a:ext uri="{FF2B5EF4-FFF2-40B4-BE49-F238E27FC236}">
                <a16:creationId xmlns:a16="http://schemas.microsoft.com/office/drawing/2014/main" id="{540688D1-43D3-6FE4-C134-5015F57C4614}"/>
              </a:ext>
            </a:extLst>
          </p:cNvPr>
          <p:cNvSpPr txBox="1"/>
          <p:nvPr/>
        </p:nvSpPr>
        <p:spPr>
          <a:xfrm>
            <a:off x="2539151" y="2685069"/>
            <a:ext cx="7576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Control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051" name="正方形/長方形 20">
            <a:extLst>
              <a:ext uri="{FF2B5EF4-FFF2-40B4-BE49-F238E27FC236}">
                <a16:creationId xmlns:a16="http://schemas.microsoft.com/office/drawing/2014/main" id="{772992F8-A31A-99EB-47BA-FA7B17EE7ACF}"/>
              </a:ext>
            </a:extLst>
          </p:cNvPr>
          <p:cNvSpPr/>
          <p:nvPr/>
        </p:nvSpPr>
        <p:spPr>
          <a:xfrm>
            <a:off x="3113946" y="2719539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1052" name="正方形/長方形 22">
            <a:extLst>
              <a:ext uri="{FF2B5EF4-FFF2-40B4-BE49-F238E27FC236}">
                <a16:creationId xmlns:a16="http://schemas.microsoft.com/office/drawing/2014/main" id="{D70B211C-0EAB-00F0-5DB4-211EDB73B646}"/>
              </a:ext>
            </a:extLst>
          </p:cNvPr>
          <p:cNvSpPr/>
          <p:nvPr/>
        </p:nvSpPr>
        <p:spPr>
          <a:xfrm>
            <a:off x="3806438" y="2491597"/>
            <a:ext cx="356004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1066" name="テキスト ボックス 135">
            <a:extLst>
              <a:ext uri="{FF2B5EF4-FFF2-40B4-BE49-F238E27FC236}">
                <a16:creationId xmlns:a16="http://schemas.microsoft.com/office/drawing/2014/main" id="{8E505719-072B-66CD-7D72-3CAFAB082658}"/>
              </a:ext>
            </a:extLst>
          </p:cNvPr>
          <p:cNvSpPr txBox="1"/>
          <p:nvPr/>
        </p:nvSpPr>
        <p:spPr>
          <a:xfrm>
            <a:off x="2644109" y="3006916"/>
            <a:ext cx="1418207" cy="21544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8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Please open MEIJI CARD.</a:t>
            </a:r>
            <a:endParaRPr kumimoji="1" lang="ja-JP" altLang="en-US" sz="8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067" name="テキスト ボックス 127">
            <a:extLst>
              <a:ext uri="{FF2B5EF4-FFF2-40B4-BE49-F238E27FC236}">
                <a16:creationId xmlns:a16="http://schemas.microsoft.com/office/drawing/2014/main" id="{B5E30A83-F717-1663-51E8-2ABBBCB14FA6}"/>
              </a:ext>
            </a:extLst>
          </p:cNvPr>
          <p:cNvSpPr txBox="1"/>
          <p:nvPr/>
        </p:nvSpPr>
        <p:spPr>
          <a:xfrm>
            <a:off x="2601352" y="3480009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068" name="図 44">
            <a:extLst>
              <a:ext uri="{FF2B5EF4-FFF2-40B4-BE49-F238E27FC236}">
                <a16:creationId xmlns:a16="http://schemas.microsoft.com/office/drawing/2014/main" id="{DC0FD287-EC77-CA1C-46BA-05D17799A6E9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7596" b="3166"/>
          <a:stretch/>
        </p:blipFill>
        <p:spPr>
          <a:xfrm>
            <a:off x="2590297" y="3492886"/>
            <a:ext cx="369329" cy="250725"/>
          </a:xfrm>
          <a:prstGeom prst="rect">
            <a:avLst/>
          </a:prstGeom>
        </p:spPr>
      </p:pic>
      <p:pic>
        <p:nvPicPr>
          <p:cNvPr id="1069" name="図 49">
            <a:extLst>
              <a:ext uri="{FF2B5EF4-FFF2-40B4-BE49-F238E27FC236}">
                <a16:creationId xmlns:a16="http://schemas.microsoft.com/office/drawing/2014/main" id="{FFFE13D7-A1E3-7EFA-C7F5-4A411FFC874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34786" y="3531026"/>
            <a:ext cx="266258" cy="135957"/>
          </a:xfrm>
          <a:prstGeom prst="rect">
            <a:avLst/>
          </a:prstGeom>
        </p:spPr>
      </p:pic>
      <p:sp>
        <p:nvSpPr>
          <p:cNvPr id="1070" name="テキスト ボックス 285">
            <a:extLst>
              <a:ext uri="{FF2B5EF4-FFF2-40B4-BE49-F238E27FC236}">
                <a16:creationId xmlns:a16="http://schemas.microsoft.com/office/drawing/2014/main" id="{54F5185C-1D44-F976-663C-0E5437926DA3}"/>
              </a:ext>
            </a:extLst>
          </p:cNvPr>
          <p:cNvSpPr txBox="1"/>
          <p:nvPr/>
        </p:nvSpPr>
        <p:spPr>
          <a:xfrm>
            <a:off x="2523959" y="3487237"/>
            <a:ext cx="513059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Main 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 </a:t>
            </a:r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[P1]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071" name="テキスト ボックス 127">
            <a:extLst>
              <a:ext uri="{FF2B5EF4-FFF2-40B4-BE49-F238E27FC236}">
                <a16:creationId xmlns:a16="http://schemas.microsoft.com/office/drawing/2014/main" id="{CF5F5CF5-6D0A-D843-96E3-691F6E7436E1}"/>
              </a:ext>
            </a:extLst>
          </p:cNvPr>
          <p:cNvSpPr txBox="1"/>
          <p:nvPr/>
        </p:nvSpPr>
        <p:spPr>
          <a:xfrm>
            <a:off x="3792921" y="3480695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072" name="図 340">
            <a:extLst>
              <a:ext uri="{FF2B5EF4-FFF2-40B4-BE49-F238E27FC236}">
                <a16:creationId xmlns:a16="http://schemas.microsoft.com/office/drawing/2014/main" id="{04BBFC68-EEE9-5AE3-E49D-EAE454299E42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7596" b="3166"/>
          <a:stretch/>
        </p:blipFill>
        <p:spPr>
          <a:xfrm>
            <a:off x="3781866" y="3493572"/>
            <a:ext cx="369329" cy="250725"/>
          </a:xfrm>
          <a:prstGeom prst="rect">
            <a:avLst/>
          </a:prstGeom>
        </p:spPr>
      </p:pic>
      <p:pic>
        <p:nvPicPr>
          <p:cNvPr id="1073" name="図 341">
            <a:extLst>
              <a:ext uri="{FF2B5EF4-FFF2-40B4-BE49-F238E27FC236}">
                <a16:creationId xmlns:a16="http://schemas.microsoft.com/office/drawing/2014/main" id="{F8AC9D33-C8CE-8C11-D00C-599B5B151CB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826355" y="3531712"/>
            <a:ext cx="266258" cy="135957"/>
          </a:xfrm>
          <a:prstGeom prst="rect">
            <a:avLst/>
          </a:prstGeom>
        </p:spPr>
      </p:pic>
      <p:sp>
        <p:nvSpPr>
          <p:cNvPr id="1074" name="テキスト ボックス 285">
            <a:extLst>
              <a:ext uri="{FF2B5EF4-FFF2-40B4-BE49-F238E27FC236}">
                <a16:creationId xmlns:a16="http://schemas.microsoft.com/office/drawing/2014/main" id="{9526C07E-CF8B-ACD7-80CF-5CA3B266C4DF}"/>
              </a:ext>
            </a:extLst>
          </p:cNvPr>
          <p:cNvSpPr txBox="1"/>
          <p:nvPr/>
        </p:nvSpPr>
        <p:spPr>
          <a:xfrm>
            <a:off x="3715528" y="3487923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NG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[P4]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075" name="テキスト ボックス 127">
            <a:extLst>
              <a:ext uri="{FF2B5EF4-FFF2-40B4-BE49-F238E27FC236}">
                <a16:creationId xmlns:a16="http://schemas.microsoft.com/office/drawing/2014/main" id="{F9133042-3615-2557-C59A-E7CADB1F4E64}"/>
              </a:ext>
            </a:extLst>
          </p:cNvPr>
          <p:cNvSpPr txBox="1"/>
          <p:nvPr/>
        </p:nvSpPr>
        <p:spPr>
          <a:xfrm>
            <a:off x="3400417" y="3481219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076" name="図 46">
            <a:extLst>
              <a:ext uri="{FF2B5EF4-FFF2-40B4-BE49-F238E27FC236}">
                <a16:creationId xmlns:a16="http://schemas.microsoft.com/office/drawing/2014/main" id="{825420F8-2EB8-3AC9-A341-86CA386C7DA9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7596" b="3166"/>
          <a:stretch/>
        </p:blipFill>
        <p:spPr>
          <a:xfrm>
            <a:off x="3389362" y="3494096"/>
            <a:ext cx="369329" cy="250725"/>
          </a:xfrm>
          <a:prstGeom prst="rect">
            <a:avLst/>
          </a:prstGeom>
        </p:spPr>
      </p:pic>
      <p:pic>
        <p:nvPicPr>
          <p:cNvPr id="1077" name="図 47">
            <a:extLst>
              <a:ext uri="{FF2B5EF4-FFF2-40B4-BE49-F238E27FC236}">
                <a16:creationId xmlns:a16="http://schemas.microsoft.com/office/drawing/2014/main" id="{06B4BD75-0D3F-E24C-8E5F-AE9E8B0E369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33851" y="3532236"/>
            <a:ext cx="266258" cy="135957"/>
          </a:xfrm>
          <a:prstGeom prst="rect">
            <a:avLst/>
          </a:prstGeom>
        </p:spPr>
      </p:pic>
      <p:sp>
        <p:nvSpPr>
          <p:cNvPr id="1078" name="テキスト ボックス 285">
            <a:extLst>
              <a:ext uri="{FF2B5EF4-FFF2-40B4-BE49-F238E27FC236}">
                <a16:creationId xmlns:a16="http://schemas.microsoft.com/office/drawing/2014/main" id="{F0ADD95A-14D3-686D-645E-676AA7CCCEA3}"/>
              </a:ext>
            </a:extLst>
          </p:cNvPr>
          <p:cNvSpPr txBox="1"/>
          <p:nvPr/>
        </p:nvSpPr>
        <p:spPr>
          <a:xfrm>
            <a:off x="3323024" y="3488447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Pending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[P3]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079" name="テキスト ボックス 127">
            <a:extLst>
              <a:ext uri="{FF2B5EF4-FFF2-40B4-BE49-F238E27FC236}">
                <a16:creationId xmlns:a16="http://schemas.microsoft.com/office/drawing/2014/main" id="{6D2378EF-02D8-CB9B-FFF5-6E037C65E7D9}"/>
              </a:ext>
            </a:extLst>
          </p:cNvPr>
          <p:cNvSpPr txBox="1"/>
          <p:nvPr/>
        </p:nvSpPr>
        <p:spPr>
          <a:xfrm>
            <a:off x="3007528" y="3477962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080" name="図 64">
            <a:extLst>
              <a:ext uri="{FF2B5EF4-FFF2-40B4-BE49-F238E27FC236}">
                <a16:creationId xmlns:a16="http://schemas.microsoft.com/office/drawing/2014/main" id="{2CDE1FE3-E057-1FF2-EC43-CDC46F0A6DB3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7596" b="3166"/>
          <a:stretch/>
        </p:blipFill>
        <p:spPr>
          <a:xfrm>
            <a:off x="2996473" y="3490839"/>
            <a:ext cx="369329" cy="250725"/>
          </a:xfrm>
          <a:prstGeom prst="rect">
            <a:avLst/>
          </a:prstGeom>
        </p:spPr>
      </p:pic>
      <p:pic>
        <p:nvPicPr>
          <p:cNvPr id="1081" name="図 65">
            <a:extLst>
              <a:ext uri="{FF2B5EF4-FFF2-40B4-BE49-F238E27FC236}">
                <a16:creationId xmlns:a16="http://schemas.microsoft.com/office/drawing/2014/main" id="{0F87445D-24AA-6D0E-0AF1-C28BDF8E44E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40962" y="3528979"/>
            <a:ext cx="266258" cy="135957"/>
          </a:xfrm>
          <a:prstGeom prst="rect">
            <a:avLst/>
          </a:prstGeom>
        </p:spPr>
      </p:pic>
      <p:sp>
        <p:nvSpPr>
          <p:cNvPr id="1082" name="テキスト ボックス 285">
            <a:extLst>
              <a:ext uri="{FF2B5EF4-FFF2-40B4-BE49-F238E27FC236}">
                <a16:creationId xmlns:a16="http://schemas.microsoft.com/office/drawing/2014/main" id="{D814779B-7EC4-3C60-1D73-D7E857DB3DBF}"/>
              </a:ext>
            </a:extLst>
          </p:cNvPr>
          <p:cNvSpPr txBox="1"/>
          <p:nvPr/>
        </p:nvSpPr>
        <p:spPr>
          <a:xfrm>
            <a:off x="2930135" y="3485190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Clear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[P2]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93" name="รูปภาพ 3">
            <a:extLst>
              <a:ext uri="{FF2B5EF4-FFF2-40B4-BE49-F238E27FC236}">
                <a16:creationId xmlns:a16="http://schemas.microsoft.com/office/drawing/2014/main" id="{21991AF3-EA2E-9ADE-4483-AB8BFCF4BC4D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78" y="3880351"/>
            <a:ext cx="1716979" cy="2217799"/>
          </a:xfrm>
          <a:prstGeom prst="rect">
            <a:avLst/>
          </a:prstGeom>
        </p:spPr>
      </p:pic>
      <p:pic>
        <p:nvPicPr>
          <p:cNvPr id="194" name="図 119">
            <a:extLst>
              <a:ext uri="{FF2B5EF4-FFF2-40B4-BE49-F238E27FC236}">
                <a16:creationId xmlns:a16="http://schemas.microsoft.com/office/drawing/2014/main" id="{FCA5AFE9-0DB9-68DE-2063-A38FD92A725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0225" y="4000455"/>
            <a:ext cx="1182132" cy="177846"/>
          </a:xfrm>
          <a:prstGeom prst="rect">
            <a:avLst/>
          </a:prstGeom>
        </p:spPr>
      </p:pic>
      <p:sp>
        <p:nvSpPr>
          <p:cNvPr id="195" name="テキスト ボックス 120">
            <a:extLst>
              <a:ext uri="{FF2B5EF4-FFF2-40B4-BE49-F238E27FC236}">
                <a16:creationId xmlns:a16="http://schemas.microsoft.com/office/drawing/2014/main" id="{2F25DD7C-752C-1906-1447-5C3827FB6AAF}"/>
              </a:ext>
            </a:extLst>
          </p:cNvPr>
          <p:cNvSpPr txBox="1"/>
          <p:nvPr/>
        </p:nvSpPr>
        <p:spPr>
          <a:xfrm>
            <a:off x="502477" y="3968592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Inner Packing area</a:t>
            </a:r>
          </a:p>
        </p:txBody>
      </p:sp>
      <p:pic>
        <p:nvPicPr>
          <p:cNvPr id="196" name="図 124">
            <a:extLst>
              <a:ext uri="{FF2B5EF4-FFF2-40B4-BE49-F238E27FC236}">
                <a16:creationId xmlns:a16="http://schemas.microsoft.com/office/drawing/2014/main" id="{52D1A8D1-1D2A-96AC-4746-5BCBB1B3029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8081" y="4215899"/>
            <a:ext cx="1492073" cy="1579717"/>
          </a:xfrm>
          <a:prstGeom prst="rect">
            <a:avLst/>
          </a:prstGeom>
        </p:spPr>
      </p:pic>
      <p:pic>
        <p:nvPicPr>
          <p:cNvPr id="197" name="図 124">
            <a:extLst>
              <a:ext uri="{FF2B5EF4-FFF2-40B4-BE49-F238E27FC236}">
                <a16:creationId xmlns:a16="http://schemas.microsoft.com/office/drawing/2014/main" id="{E63384DF-A74D-9A20-CC27-C3EAC42BCE4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2716" y="4349896"/>
            <a:ext cx="1492073" cy="241737"/>
          </a:xfrm>
          <a:prstGeom prst="rect">
            <a:avLst/>
          </a:prstGeom>
        </p:spPr>
      </p:pic>
      <p:sp>
        <p:nvSpPr>
          <p:cNvPr id="198" name="テキスト ボックス 135">
            <a:extLst>
              <a:ext uri="{FF2B5EF4-FFF2-40B4-BE49-F238E27FC236}">
                <a16:creationId xmlns:a16="http://schemas.microsoft.com/office/drawing/2014/main" id="{D0481FB7-AA62-6516-55F0-93CADCC199A6}"/>
              </a:ext>
            </a:extLst>
          </p:cNvPr>
          <p:cNvSpPr txBox="1"/>
          <p:nvPr/>
        </p:nvSpPr>
        <p:spPr>
          <a:xfrm>
            <a:off x="519947" y="4373750"/>
            <a:ext cx="8559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PC No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99" name="テキスト ボックス 135">
            <a:extLst>
              <a:ext uri="{FF2B5EF4-FFF2-40B4-BE49-F238E27FC236}">
                <a16:creationId xmlns:a16="http://schemas.microsoft.com/office/drawing/2014/main" id="{11EAD835-DDE1-60C6-35F1-5645E20A1B5F}"/>
              </a:ext>
            </a:extLst>
          </p:cNvPr>
          <p:cNvSpPr txBox="1"/>
          <p:nvPr/>
        </p:nvSpPr>
        <p:spPr>
          <a:xfrm>
            <a:off x="527896" y="4806446"/>
            <a:ext cx="7576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Color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00" name="テキスト ボックス 135">
            <a:extLst>
              <a:ext uri="{FF2B5EF4-FFF2-40B4-BE49-F238E27FC236}">
                <a16:creationId xmlns:a16="http://schemas.microsoft.com/office/drawing/2014/main" id="{92532C4D-20F8-4E9F-C076-04C39F218FA3}"/>
              </a:ext>
            </a:extLst>
          </p:cNvPr>
          <p:cNvSpPr txBox="1"/>
          <p:nvPr/>
        </p:nvSpPr>
        <p:spPr>
          <a:xfrm>
            <a:off x="460345" y="4181253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01" name="テキスト ボックス 135">
            <a:extLst>
              <a:ext uri="{FF2B5EF4-FFF2-40B4-BE49-F238E27FC236}">
                <a16:creationId xmlns:a16="http://schemas.microsoft.com/office/drawing/2014/main" id="{25E71231-171F-B205-A7B8-0A36CF7B98FE}"/>
              </a:ext>
            </a:extLst>
          </p:cNvPr>
          <p:cNvSpPr txBox="1"/>
          <p:nvPr/>
        </p:nvSpPr>
        <p:spPr>
          <a:xfrm>
            <a:off x="1419841" y="4797656"/>
            <a:ext cx="340995" cy="21544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Qty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02" name="テキスト ボックス 135">
            <a:extLst>
              <a:ext uri="{FF2B5EF4-FFF2-40B4-BE49-F238E27FC236}">
                <a16:creationId xmlns:a16="http://schemas.microsoft.com/office/drawing/2014/main" id="{FCC62E2A-D0FE-15BC-86B9-2D68F51761FF}"/>
              </a:ext>
            </a:extLst>
          </p:cNvPr>
          <p:cNvSpPr txBox="1"/>
          <p:nvPr/>
        </p:nvSpPr>
        <p:spPr>
          <a:xfrm>
            <a:off x="527896" y="4589835"/>
            <a:ext cx="9791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Parts no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03" name="正方形/長方形 142">
            <a:extLst>
              <a:ext uri="{FF2B5EF4-FFF2-40B4-BE49-F238E27FC236}">
                <a16:creationId xmlns:a16="http://schemas.microsoft.com/office/drawing/2014/main" id="{15718B58-8AF7-7F2B-98B7-0E5059590B27}"/>
              </a:ext>
            </a:extLst>
          </p:cNvPr>
          <p:cNvSpPr/>
          <p:nvPr/>
        </p:nvSpPr>
        <p:spPr>
          <a:xfrm>
            <a:off x="1104199" y="4401814"/>
            <a:ext cx="1060390" cy="16847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204" name="正方形/長方形 143">
            <a:extLst>
              <a:ext uri="{FF2B5EF4-FFF2-40B4-BE49-F238E27FC236}">
                <a16:creationId xmlns:a16="http://schemas.microsoft.com/office/drawing/2014/main" id="{05C713EB-2C93-34B3-EF0D-C7746301D89B}"/>
              </a:ext>
            </a:extLst>
          </p:cNvPr>
          <p:cNvSpPr/>
          <p:nvPr/>
        </p:nvSpPr>
        <p:spPr>
          <a:xfrm>
            <a:off x="1102691" y="4617020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205" name="正方形/長方形 15">
            <a:extLst>
              <a:ext uri="{FF2B5EF4-FFF2-40B4-BE49-F238E27FC236}">
                <a16:creationId xmlns:a16="http://schemas.microsoft.com/office/drawing/2014/main" id="{09C678C9-2B32-4CFA-C089-7A386D8D2B00}"/>
              </a:ext>
            </a:extLst>
          </p:cNvPr>
          <p:cNvSpPr/>
          <p:nvPr/>
        </p:nvSpPr>
        <p:spPr>
          <a:xfrm>
            <a:off x="1102692" y="4840916"/>
            <a:ext cx="359954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206" name="テキスト ボックス 285">
            <a:extLst>
              <a:ext uri="{FF2B5EF4-FFF2-40B4-BE49-F238E27FC236}">
                <a16:creationId xmlns:a16="http://schemas.microsoft.com/office/drawing/2014/main" id="{2CEC9C76-1284-0E46-4091-03E9C8D1C2EC}"/>
              </a:ext>
            </a:extLst>
          </p:cNvPr>
          <p:cNvSpPr txBox="1"/>
          <p:nvPr/>
        </p:nvSpPr>
        <p:spPr>
          <a:xfrm>
            <a:off x="1147044" y="4830220"/>
            <a:ext cx="35995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-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07" name="テキスト ボックス 135">
            <a:extLst>
              <a:ext uri="{FF2B5EF4-FFF2-40B4-BE49-F238E27FC236}">
                <a16:creationId xmlns:a16="http://schemas.microsoft.com/office/drawing/2014/main" id="{48B440E8-DB1A-645B-0941-563582617387}"/>
              </a:ext>
            </a:extLst>
          </p:cNvPr>
          <p:cNvSpPr txBox="1"/>
          <p:nvPr/>
        </p:nvSpPr>
        <p:spPr>
          <a:xfrm>
            <a:off x="527585" y="5031813"/>
            <a:ext cx="7576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Control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08" name="正方形/長方形 20">
            <a:extLst>
              <a:ext uri="{FF2B5EF4-FFF2-40B4-BE49-F238E27FC236}">
                <a16:creationId xmlns:a16="http://schemas.microsoft.com/office/drawing/2014/main" id="{D7308530-F37A-D46D-229D-6A0EB9195824}"/>
              </a:ext>
            </a:extLst>
          </p:cNvPr>
          <p:cNvSpPr/>
          <p:nvPr/>
        </p:nvSpPr>
        <p:spPr>
          <a:xfrm>
            <a:off x="1102380" y="5066283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209" name="正方形/長方形 22">
            <a:extLst>
              <a:ext uri="{FF2B5EF4-FFF2-40B4-BE49-F238E27FC236}">
                <a16:creationId xmlns:a16="http://schemas.microsoft.com/office/drawing/2014/main" id="{01FC1429-0D47-F82A-6B95-5F3EA59F0CF9}"/>
              </a:ext>
            </a:extLst>
          </p:cNvPr>
          <p:cNvSpPr/>
          <p:nvPr/>
        </p:nvSpPr>
        <p:spPr>
          <a:xfrm>
            <a:off x="1794872" y="4838341"/>
            <a:ext cx="356004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210" name="テキスト ボックス 135">
            <a:extLst>
              <a:ext uri="{FF2B5EF4-FFF2-40B4-BE49-F238E27FC236}">
                <a16:creationId xmlns:a16="http://schemas.microsoft.com/office/drawing/2014/main" id="{7D1036B1-4D16-6BAA-3CB5-C92394BA33F8}"/>
              </a:ext>
            </a:extLst>
          </p:cNvPr>
          <p:cNvSpPr txBox="1"/>
          <p:nvPr/>
        </p:nvSpPr>
        <p:spPr>
          <a:xfrm>
            <a:off x="632543" y="5353660"/>
            <a:ext cx="1418207" cy="21544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8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Please open MEIJI CARD.</a:t>
            </a:r>
            <a:endParaRPr kumimoji="1" lang="ja-JP" altLang="en-US" sz="8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11" name="テキスト ボックス 127">
            <a:extLst>
              <a:ext uri="{FF2B5EF4-FFF2-40B4-BE49-F238E27FC236}">
                <a16:creationId xmlns:a16="http://schemas.microsoft.com/office/drawing/2014/main" id="{9B678905-82C4-73B7-B989-D456C3BFAAE0}"/>
              </a:ext>
            </a:extLst>
          </p:cNvPr>
          <p:cNvSpPr txBox="1"/>
          <p:nvPr/>
        </p:nvSpPr>
        <p:spPr>
          <a:xfrm>
            <a:off x="589786" y="5826753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212" name="図 44">
            <a:extLst>
              <a:ext uri="{FF2B5EF4-FFF2-40B4-BE49-F238E27FC236}">
                <a16:creationId xmlns:a16="http://schemas.microsoft.com/office/drawing/2014/main" id="{9C44BA47-3269-698B-6B9F-C09FC93F1B29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7596" b="3166"/>
          <a:stretch/>
        </p:blipFill>
        <p:spPr>
          <a:xfrm>
            <a:off x="578731" y="5839630"/>
            <a:ext cx="369329" cy="250725"/>
          </a:xfrm>
          <a:prstGeom prst="rect">
            <a:avLst/>
          </a:prstGeom>
        </p:spPr>
      </p:pic>
      <p:pic>
        <p:nvPicPr>
          <p:cNvPr id="213" name="図 49">
            <a:extLst>
              <a:ext uri="{FF2B5EF4-FFF2-40B4-BE49-F238E27FC236}">
                <a16:creationId xmlns:a16="http://schemas.microsoft.com/office/drawing/2014/main" id="{35493C66-DAD0-DA01-29D6-9456A25CE44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3220" y="5877770"/>
            <a:ext cx="266258" cy="135957"/>
          </a:xfrm>
          <a:prstGeom prst="rect">
            <a:avLst/>
          </a:prstGeom>
        </p:spPr>
      </p:pic>
      <p:sp>
        <p:nvSpPr>
          <p:cNvPr id="215" name="テキスト ボックス 285">
            <a:extLst>
              <a:ext uri="{FF2B5EF4-FFF2-40B4-BE49-F238E27FC236}">
                <a16:creationId xmlns:a16="http://schemas.microsoft.com/office/drawing/2014/main" id="{B166A37A-D09E-2ACE-F6E1-2323DECE0CED}"/>
              </a:ext>
            </a:extLst>
          </p:cNvPr>
          <p:cNvSpPr txBox="1"/>
          <p:nvPr/>
        </p:nvSpPr>
        <p:spPr>
          <a:xfrm>
            <a:off x="512393" y="5833981"/>
            <a:ext cx="513059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Main 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 </a:t>
            </a:r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[P1]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16" name="テキスト ボックス 127">
            <a:extLst>
              <a:ext uri="{FF2B5EF4-FFF2-40B4-BE49-F238E27FC236}">
                <a16:creationId xmlns:a16="http://schemas.microsoft.com/office/drawing/2014/main" id="{8CBE0289-CB42-14DB-CD94-68AB26457528}"/>
              </a:ext>
            </a:extLst>
          </p:cNvPr>
          <p:cNvSpPr txBox="1"/>
          <p:nvPr/>
        </p:nvSpPr>
        <p:spPr>
          <a:xfrm>
            <a:off x="1781355" y="5827439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217" name="図 340">
            <a:extLst>
              <a:ext uri="{FF2B5EF4-FFF2-40B4-BE49-F238E27FC236}">
                <a16:creationId xmlns:a16="http://schemas.microsoft.com/office/drawing/2014/main" id="{42950B21-9933-00BF-25D8-29B553F3F8F5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7596" b="3166"/>
          <a:stretch/>
        </p:blipFill>
        <p:spPr>
          <a:xfrm>
            <a:off x="1770300" y="5840316"/>
            <a:ext cx="369329" cy="250725"/>
          </a:xfrm>
          <a:prstGeom prst="rect">
            <a:avLst/>
          </a:prstGeom>
        </p:spPr>
      </p:pic>
      <p:pic>
        <p:nvPicPr>
          <p:cNvPr id="218" name="図 341">
            <a:extLst>
              <a:ext uri="{FF2B5EF4-FFF2-40B4-BE49-F238E27FC236}">
                <a16:creationId xmlns:a16="http://schemas.microsoft.com/office/drawing/2014/main" id="{D8010F34-55CD-24E9-159B-9289AB5AA1C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14789" y="5878456"/>
            <a:ext cx="266258" cy="135957"/>
          </a:xfrm>
          <a:prstGeom prst="rect">
            <a:avLst/>
          </a:prstGeom>
        </p:spPr>
      </p:pic>
      <p:sp>
        <p:nvSpPr>
          <p:cNvPr id="219" name="テキスト ボックス 285">
            <a:extLst>
              <a:ext uri="{FF2B5EF4-FFF2-40B4-BE49-F238E27FC236}">
                <a16:creationId xmlns:a16="http://schemas.microsoft.com/office/drawing/2014/main" id="{CFFD7C7E-50F3-4C22-E338-82D7C895C69E}"/>
              </a:ext>
            </a:extLst>
          </p:cNvPr>
          <p:cNvSpPr txBox="1"/>
          <p:nvPr/>
        </p:nvSpPr>
        <p:spPr>
          <a:xfrm>
            <a:off x="1703962" y="5834667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NG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[P4]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20" name="テキスト ボックス 127">
            <a:extLst>
              <a:ext uri="{FF2B5EF4-FFF2-40B4-BE49-F238E27FC236}">
                <a16:creationId xmlns:a16="http://schemas.microsoft.com/office/drawing/2014/main" id="{8EC53816-1B47-00B5-40C4-4DA7BF6D880D}"/>
              </a:ext>
            </a:extLst>
          </p:cNvPr>
          <p:cNvSpPr txBox="1"/>
          <p:nvPr/>
        </p:nvSpPr>
        <p:spPr>
          <a:xfrm>
            <a:off x="1388851" y="5827963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221" name="図 46">
            <a:extLst>
              <a:ext uri="{FF2B5EF4-FFF2-40B4-BE49-F238E27FC236}">
                <a16:creationId xmlns:a16="http://schemas.microsoft.com/office/drawing/2014/main" id="{9093FAAE-A615-4619-1E60-4343AC1D0011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7596" b="3166"/>
          <a:stretch/>
        </p:blipFill>
        <p:spPr>
          <a:xfrm>
            <a:off x="1377796" y="5840840"/>
            <a:ext cx="369329" cy="250725"/>
          </a:xfrm>
          <a:prstGeom prst="rect">
            <a:avLst/>
          </a:prstGeom>
        </p:spPr>
      </p:pic>
      <p:pic>
        <p:nvPicPr>
          <p:cNvPr id="222" name="図 47">
            <a:extLst>
              <a:ext uri="{FF2B5EF4-FFF2-40B4-BE49-F238E27FC236}">
                <a16:creationId xmlns:a16="http://schemas.microsoft.com/office/drawing/2014/main" id="{8211C65F-0829-90F6-78F1-A7DAF4052C3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22285" y="5878980"/>
            <a:ext cx="266258" cy="135957"/>
          </a:xfrm>
          <a:prstGeom prst="rect">
            <a:avLst/>
          </a:prstGeom>
        </p:spPr>
      </p:pic>
      <p:sp>
        <p:nvSpPr>
          <p:cNvPr id="223" name="テキスト ボックス 285">
            <a:extLst>
              <a:ext uri="{FF2B5EF4-FFF2-40B4-BE49-F238E27FC236}">
                <a16:creationId xmlns:a16="http://schemas.microsoft.com/office/drawing/2014/main" id="{F618440F-A1CE-6C78-0616-01687ED4CDDD}"/>
              </a:ext>
            </a:extLst>
          </p:cNvPr>
          <p:cNvSpPr txBox="1"/>
          <p:nvPr/>
        </p:nvSpPr>
        <p:spPr>
          <a:xfrm>
            <a:off x="1311458" y="5835191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Pending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[P3]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24" name="テキスト ボックス 127">
            <a:extLst>
              <a:ext uri="{FF2B5EF4-FFF2-40B4-BE49-F238E27FC236}">
                <a16:creationId xmlns:a16="http://schemas.microsoft.com/office/drawing/2014/main" id="{70131B5C-5B6A-50D1-3AD7-B573879833BA}"/>
              </a:ext>
            </a:extLst>
          </p:cNvPr>
          <p:cNvSpPr txBox="1"/>
          <p:nvPr/>
        </p:nvSpPr>
        <p:spPr>
          <a:xfrm>
            <a:off x="995962" y="5824706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225" name="図 64">
            <a:extLst>
              <a:ext uri="{FF2B5EF4-FFF2-40B4-BE49-F238E27FC236}">
                <a16:creationId xmlns:a16="http://schemas.microsoft.com/office/drawing/2014/main" id="{701049F3-C6EE-A209-B6B0-1C03B287F0F4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7596" b="3166"/>
          <a:stretch/>
        </p:blipFill>
        <p:spPr>
          <a:xfrm>
            <a:off x="984907" y="5837583"/>
            <a:ext cx="369329" cy="250725"/>
          </a:xfrm>
          <a:prstGeom prst="rect">
            <a:avLst/>
          </a:prstGeom>
        </p:spPr>
      </p:pic>
      <p:pic>
        <p:nvPicPr>
          <p:cNvPr id="226" name="図 65">
            <a:extLst>
              <a:ext uri="{FF2B5EF4-FFF2-40B4-BE49-F238E27FC236}">
                <a16:creationId xmlns:a16="http://schemas.microsoft.com/office/drawing/2014/main" id="{0B23FCE4-FEC5-76BE-602D-AA70ABFF1C8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29396" y="5875723"/>
            <a:ext cx="266258" cy="135957"/>
          </a:xfrm>
          <a:prstGeom prst="rect">
            <a:avLst/>
          </a:prstGeom>
        </p:spPr>
      </p:pic>
      <p:sp>
        <p:nvSpPr>
          <p:cNvPr id="227" name="テキスト ボックス 285">
            <a:extLst>
              <a:ext uri="{FF2B5EF4-FFF2-40B4-BE49-F238E27FC236}">
                <a16:creationId xmlns:a16="http://schemas.microsoft.com/office/drawing/2014/main" id="{9B92B224-4078-DB9F-79E7-0147CECE42CD}"/>
              </a:ext>
            </a:extLst>
          </p:cNvPr>
          <p:cNvSpPr txBox="1"/>
          <p:nvPr/>
        </p:nvSpPr>
        <p:spPr>
          <a:xfrm>
            <a:off x="918569" y="5831934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Clear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[P2]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228" name="Picture 227">
            <a:extLst>
              <a:ext uri="{FF2B5EF4-FFF2-40B4-BE49-F238E27FC236}">
                <a16:creationId xmlns:a16="http://schemas.microsoft.com/office/drawing/2014/main" id="{8745936A-71FE-5E5C-9C50-56A929C38F4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452789" y="5157014"/>
            <a:ext cx="569899" cy="580775"/>
          </a:xfrm>
          <a:prstGeom prst="rect">
            <a:avLst/>
          </a:prstGeom>
        </p:spPr>
      </p:pic>
      <p:grpSp>
        <p:nvGrpSpPr>
          <p:cNvPr id="229" name="Group 228">
            <a:extLst>
              <a:ext uri="{FF2B5EF4-FFF2-40B4-BE49-F238E27FC236}">
                <a16:creationId xmlns:a16="http://schemas.microsoft.com/office/drawing/2014/main" id="{A3CFCB53-F025-B36A-BF92-1C6E17B13551}"/>
              </a:ext>
            </a:extLst>
          </p:cNvPr>
          <p:cNvGrpSpPr/>
          <p:nvPr/>
        </p:nvGrpSpPr>
        <p:grpSpPr>
          <a:xfrm>
            <a:off x="2410255" y="5514321"/>
            <a:ext cx="531986" cy="963575"/>
            <a:chOff x="1553598" y="3816149"/>
            <a:chExt cx="964004" cy="1529482"/>
          </a:xfrm>
        </p:grpSpPr>
        <p:sp>
          <p:nvSpPr>
            <p:cNvPr id="230" name="Isosceles Triangle 229">
              <a:extLst>
                <a:ext uri="{FF2B5EF4-FFF2-40B4-BE49-F238E27FC236}">
                  <a16:creationId xmlns:a16="http://schemas.microsoft.com/office/drawing/2014/main" id="{076AF6C0-EC71-84A7-8D4B-17E66422284A}"/>
                </a:ext>
              </a:extLst>
            </p:cNvPr>
            <p:cNvSpPr/>
            <p:nvPr/>
          </p:nvSpPr>
          <p:spPr>
            <a:xfrm rot="13094208">
              <a:off x="1949809" y="3816149"/>
              <a:ext cx="567793" cy="706238"/>
            </a:xfrm>
            <a:prstGeom prst="triangle">
              <a:avLst/>
            </a:prstGeom>
            <a:gradFill flip="none" rotWithShape="1">
              <a:gsLst>
                <a:gs pos="0">
                  <a:srgbClr val="FF0000"/>
                </a:gs>
                <a:gs pos="42000">
                  <a:srgbClr val="FF0000"/>
                </a:gs>
                <a:gs pos="100000">
                  <a:srgbClr val="FF0000">
                    <a:alpha val="2000"/>
                  </a:srgbClr>
                </a:gs>
              </a:gsLst>
              <a:lin ang="5400000" scaled="0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kumimoji="1" lang="en-US" sz="600" kern="0" dirty="0">
                <a:solidFill>
                  <a:prstClr val="black"/>
                </a:solidFill>
              </a:endParaRPr>
            </a:p>
          </p:txBody>
        </p:sp>
        <p:pic>
          <p:nvPicPr>
            <p:cNvPr id="231" name="図 56">
              <a:extLst>
                <a:ext uri="{FF2B5EF4-FFF2-40B4-BE49-F238E27FC236}">
                  <a16:creationId xmlns:a16="http://schemas.microsoft.com/office/drawing/2014/main" id="{C0604A34-443D-FF41-A865-865D5B975CF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77764">
              <a:off x="1553598" y="4058051"/>
              <a:ext cx="591284" cy="1287580"/>
            </a:xfrm>
            <a:prstGeom prst="rect">
              <a:avLst/>
            </a:prstGeom>
          </p:spPr>
        </p:pic>
      </p:grpSp>
      <p:pic>
        <p:nvPicPr>
          <p:cNvPr id="1121" name="รูปภาพ 3">
            <a:extLst>
              <a:ext uri="{FF2B5EF4-FFF2-40B4-BE49-F238E27FC236}">
                <a16:creationId xmlns:a16="http://schemas.microsoft.com/office/drawing/2014/main" id="{DF1ED0D3-8B49-A5AF-0E1B-A3F273BFB503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8471" y="3884053"/>
            <a:ext cx="1716979" cy="2217799"/>
          </a:xfrm>
          <a:prstGeom prst="rect">
            <a:avLst/>
          </a:prstGeom>
        </p:spPr>
      </p:pic>
      <p:pic>
        <p:nvPicPr>
          <p:cNvPr id="1122" name="図 119">
            <a:extLst>
              <a:ext uri="{FF2B5EF4-FFF2-40B4-BE49-F238E27FC236}">
                <a16:creationId xmlns:a16="http://schemas.microsoft.com/office/drawing/2014/main" id="{9F08EBF7-26A3-F183-583D-76F14D238C7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96218" y="4004157"/>
            <a:ext cx="1182132" cy="177846"/>
          </a:xfrm>
          <a:prstGeom prst="rect">
            <a:avLst/>
          </a:prstGeom>
        </p:spPr>
      </p:pic>
      <p:sp>
        <p:nvSpPr>
          <p:cNvPr id="1123" name="テキスト ボックス 120">
            <a:extLst>
              <a:ext uri="{FF2B5EF4-FFF2-40B4-BE49-F238E27FC236}">
                <a16:creationId xmlns:a16="http://schemas.microsoft.com/office/drawing/2014/main" id="{7B8185A0-E091-8370-8C01-D15F303B5B68}"/>
              </a:ext>
            </a:extLst>
          </p:cNvPr>
          <p:cNvSpPr txBox="1"/>
          <p:nvPr/>
        </p:nvSpPr>
        <p:spPr>
          <a:xfrm>
            <a:off x="3248470" y="3972294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Inner Packing area</a:t>
            </a:r>
          </a:p>
        </p:txBody>
      </p:sp>
      <p:pic>
        <p:nvPicPr>
          <p:cNvPr id="1124" name="図 124">
            <a:extLst>
              <a:ext uri="{FF2B5EF4-FFF2-40B4-BE49-F238E27FC236}">
                <a16:creationId xmlns:a16="http://schemas.microsoft.com/office/drawing/2014/main" id="{806B405A-0608-4AD3-D690-0A90B847C6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54074" y="4219601"/>
            <a:ext cx="1492073" cy="1579717"/>
          </a:xfrm>
          <a:prstGeom prst="rect">
            <a:avLst/>
          </a:prstGeom>
        </p:spPr>
      </p:pic>
      <p:pic>
        <p:nvPicPr>
          <p:cNvPr id="1125" name="図 124">
            <a:extLst>
              <a:ext uri="{FF2B5EF4-FFF2-40B4-BE49-F238E27FC236}">
                <a16:creationId xmlns:a16="http://schemas.microsoft.com/office/drawing/2014/main" id="{3A49C43D-CDB0-2A4E-CE9C-867590FEEC2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08709" y="4353598"/>
            <a:ext cx="1492073" cy="241737"/>
          </a:xfrm>
          <a:prstGeom prst="rect">
            <a:avLst/>
          </a:prstGeom>
        </p:spPr>
      </p:pic>
      <p:sp>
        <p:nvSpPr>
          <p:cNvPr id="1126" name="テキスト ボックス 135">
            <a:extLst>
              <a:ext uri="{FF2B5EF4-FFF2-40B4-BE49-F238E27FC236}">
                <a16:creationId xmlns:a16="http://schemas.microsoft.com/office/drawing/2014/main" id="{A5C3F12C-EF5E-C158-2CA4-FE7C0E8587C5}"/>
              </a:ext>
            </a:extLst>
          </p:cNvPr>
          <p:cNvSpPr txBox="1"/>
          <p:nvPr/>
        </p:nvSpPr>
        <p:spPr>
          <a:xfrm>
            <a:off x="3265940" y="4377452"/>
            <a:ext cx="8559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PC No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27" name="テキスト ボックス 135">
            <a:extLst>
              <a:ext uri="{FF2B5EF4-FFF2-40B4-BE49-F238E27FC236}">
                <a16:creationId xmlns:a16="http://schemas.microsoft.com/office/drawing/2014/main" id="{553446AC-57ED-61CD-18B1-90385AA3DC24}"/>
              </a:ext>
            </a:extLst>
          </p:cNvPr>
          <p:cNvSpPr txBox="1"/>
          <p:nvPr/>
        </p:nvSpPr>
        <p:spPr>
          <a:xfrm>
            <a:off x="3273889" y="4810148"/>
            <a:ext cx="7576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Color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28" name="テキスト ボックス 135">
            <a:extLst>
              <a:ext uri="{FF2B5EF4-FFF2-40B4-BE49-F238E27FC236}">
                <a16:creationId xmlns:a16="http://schemas.microsoft.com/office/drawing/2014/main" id="{8602932F-BB13-3392-0369-0EB6F700EC62}"/>
              </a:ext>
            </a:extLst>
          </p:cNvPr>
          <p:cNvSpPr txBox="1"/>
          <p:nvPr/>
        </p:nvSpPr>
        <p:spPr>
          <a:xfrm>
            <a:off x="3206338" y="4184955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29" name="テキスト ボックス 135">
            <a:extLst>
              <a:ext uri="{FF2B5EF4-FFF2-40B4-BE49-F238E27FC236}">
                <a16:creationId xmlns:a16="http://schemas.microsoft.com/office/drawing/2014/main" id="{2A3CA9A2-349B-8ACE-B030-F5C955D48F92}"/>
              </a:ext>
            </a:extLst>
          </p:cNvPr>
          <p:cNvSpPr txBox="1"/>
          <p:nvPr/>
        </p:nvSpPr>
        <p:spPr>
          <a:xfrm>
            <a:off x="4165834" y="4801358"/>
            <a:ext cx="340995" cy="21544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Qty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30" name="テキスト ボックス 135">
            <a:extLst>
              <a:ext uri="{FF2B5EF4-FFF2-40B4-BE49-F238E27FC236}">
                <a16:creationId xmlns:a16="http://schemas.microsoft.com/office/drawing/2014/main" id="{84E996C6-0149-BD24-04FC-012E18E2D8C0}"/>
              </a:ext>
            </a:extLst>
          </p:cNvPr>
          <p:cNvSpPr txBox="1"/>
          <p:nvPr/>
        </p:nvSpPr>
        <p:spPr>
          <a:xfrm>
            <a:off x="3273889" y="4593537"/>
            <a:ext cx="9791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Parts no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31" name="正方形/長方形 142">
            <a:extLst>
              <a:ext uri="{FF2B5EF4-FFF2-40B4-BE49-F238E27FC236}">
                <a16:creationId xmlns:a16="http://schemas.microsoft.com/office/drawing/2014/main" id="{A750609A-ABDF-81B3-D1DB-FDDE29F209AD}"/>
              </a:ext>
            </a:extLst>
          </p:cNvPr>
          <p:cNvSpPr/>
          <p:nvPr/>
        </p:nvSpPr>
        <p:spPr>
          <a:xfrm>
            <a:off x="3850192" y="4405516"/>
            <a:ext cx="1060390" cy="16847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1132" name="正方形/長方形 143">
            <a:extLst>
              <a:ext uri="{FF2B5EF4-FFF2-40B4-BE49-F238E27FC236}">
                <a16:creationId xmlns:a16="http://schemas.microsoft.com/office/drawing/2014/main" id="{F9745772-459C-2309-5B99-B1D5ED8D7551}"/>
              </a:ext>
            </a:extLst>
          </p:cNvPr>
          <p:cNvSpPr/>
          <p:nvPr/>
        </p:nvSpPr>
        <p:spPr>
          <a:xfrm>
            <a:off x="3848684" y="4620722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1133" name="テキスト ボックス 285">
            <a:extLst>
              <a:ext uri="{FF2B5EF4-FFF2-40B4-BE49-F238E27FC236}">
                <a16:creationId xmlns:a16="http://schemas.microsoft.com/office/drawing/2014/main" id="{3FE5FE08-2F19-E284-4E41-C986D525831D}"/>
              </a:ext>
            </a:extLst>
          </p:cNvPr>
          <p:cNvSpPr txBox="1"/>
          <p:nvPr/>
        </p:nvSpPr>
        <p:spPr>
          <a:xfrm>
            <a:off x="3881814" y="4383571"/>
            <a:ext cx="1009952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37A-33S-5122-01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34" name="テキスト ボックス 285">
            <a:extLst>
              <a:ext uri="{FF2B5EF4-FFF2-40B4-BE49-F238E27FC236}">
                <a16:creationId xmlns:a16="http://schemas.microsoft.com/office/drawing/2014/main" id="{95717FC5-0F8C-5007-FCF2-2C48C3CC221D}"/>
              </a:ext>
            </a:extLst>
          </p:cNvPr>
          <p:cNvSpPr txBox="1"/>
          <p:nvPr/>
        </p:nvSpPr>
        <p:spPr>
          <a:xfrm>
            <a:off x="3893037" y="4610026"/>
            <a:ext cx="103141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63240-T00-T000-H01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35" name="正方形/長方形 15">
            <a:extLst>
              <a:ext uri="{FF2B5EF4-FFF2-40B4-BE49-F238E27FC236}">
                <a16:creationId xmlns:a16="http://schemas.microsoft.com/office/drawing/2014/main" id="{84623866-6525-67C6-C393-EFB28DDCDCF2}"/>
              </a:ext>
            </a:extLst>
          </p:cNvPr>
          <p:cNvSpPr/>
          <p:nvPr/>
        </p:nvSpPr>
        <p:spPr>
          <a:xfrm>
            <a:off x="3848685" y="4844618"/>
            <a:ext cx="359954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1136" name="テキスト ボックス 285">
            <a:extLst>
              <a:ext uri="{FF2B5EF4-FFF2-40B4-BE49-F238E27FC236}">
                <a16:creationId xmlns:a16="http://schemas.microsoft.com/office/drawing/2014/main" id="{60E882C6-A87A-A36F-F7B5-A45BA9826D65}"/>
              </a:ext>
            </a:extLst>
          </p:cNvPr>
          <p:cNvSpPr txBox="1"/>
          <p:nvPr/>
        </p:nvSpPr>
        <p:spPr>
          <a:xfrm>
            <a:off x="3893037" y="4833922"/>
            <a:ext cx="35995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-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37" name="テキスト ボックス 135">
            <a:extLst>
              <a:ext uri="{FF2B5EF4-FFF2-40B4-BE49-F238E27FC236}">
                <a16:creationId xmlns:a16="http://schemas.microsoft.com/office/drawing/2014/main" id="{272BBD4B-0540-05E4-2888-6011540096EE}"/>
              </a:ext>
            </a:extLst>
          </p:cNvPr>
          <p:cNvSpPr txBox="1"/>
          <p:nvPr/>
        </p:nvSpPr>
        <p:spPr>
          <a:xfrm>
            <a:off x="3273578" y="5035515"/>
            <a:ext cx="7576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Control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38" name="正方形/長方形 20">
            <a:extLst>
              <a:ext uri="{FF2B5EF4-FFF2-40B4-BE49-F238E27FC236}">
                <a16:creationId xmlns:a16="http://schemas.microsoft.com/office/drawing/2014/main" id="{142D731C-0446-9013-CB0D-6F9C6EDEC639}"/>
              </a:ext>
            </a:extLst>
          </p:cNvPr>
          <p:cNvSpPr/>
          <p:nvPr/>
        </p:nvSpPr>
        <p:spPr>
          <a:xfrm>
            <a:off x="3848373" y="5069985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312F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1139" name="正方形/長方形 22">
            <a:extLst>
              <a:ext uri="{FF2B5EF4-FFF2-40B4-BE49-F238E27FC236}">
                <a16:creationId xmlns:a16="http://schemas.microsoft.com/office/drawing/2014/main" id="{43ACB6E2-3910-7F0B-692A-1650B0AC274C}"/>
              </a:ext>
            </a:extLst>
          </p:cNvPr>
          <p:cNvSpPr/>
          <p:nvPr/>
        </p:nvSpPr>
        <p:spPr>
          <a:xfrm>
            <a:off x="4540865" y="4842043"/>
            <a:ext cx="356004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30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1140" name="テキスト ボックス 135">
            <a:extLst>
              <a:ext uri="{FF2B5EF4-FFF2-40B4-BE49-F238E27FC236}">
                <a16:creationId xmlns:a16="http://schemas.microsoft.com/office/drawing/2014/main" id="{D4C3B61A-E8E0-081D-EB63-4A10B9DD24F2}"/>
              </a:ext>
            </a:extLst>
          </p:cNvPr>
          <p:cNvSpPr txBox="1"/>
          <p:nvPr/>
        </p:nvSpPr>
        <p:spPr>
          <a:xfrm>
            <a:off x="3378536" y="5357362"/>
            <a:ext cx="1418207" cy="21544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8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Please open MEIJI CARD.</a:t>
            </a:r>
            <a:endParaRPr kumimoji="1" lang="ja-JP" altLang="en-US" sz="8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41" name="テキスト ボックス 127">
            <a:extLst>
              <a:ext uri="{FF2B5EF4-FFF2-40B4-BE49-F238E27FC236}">
                <a16:creationId xmlns:a16="http://schemas.microsoft.com/office/drawing/2014/main" id="{A4F3D540-93A9-B800-F63C-ED4122642D75}"/>
              </a:ext>
            </a:extLst>
          </p:cNvPr>
          <p:cNvSpPr txBox="1"/>
          <p:nvPr/>
        </p:nvSpPr>
        <p:spPr>
          <a:xfrm>
            <a:off x="3335779" y="5830455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142" name="図 44">
            <a:extLst>
              <a:ext uri="{FF2B5EF4-FFF2-40B4-BE49-F238E27FC236}">
                <a16:creationId xmlns:a16="http://schemas.microsoft.com/office/drawing/2014/main" id="{7B517CA1-16C4-3D74-ED57-E4CC2659F0C0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7596" b="3166"/>
          <a:stretch/>
        </p:blipFill>
        <p:spPr>
          <a:xfrm>
            <a:off x="3324724" y="5843332"/>
            <a:ext cx="369329" cy="250725"/>
          </a:xfrm>
          <a:prstGeom prst="rect">
            <a:avLst/>
          </a:prstGeom>
        </p:spPr>
      </p:pic>
      <p:pic>
        <p:nvPicPr>
          <p:cNvPr id="1143" name="図 49">
            <a:extLst>
              <a:ext uri="{FF2B5EF4-FFF2-40B4-BE49-F238E27FC236}">
                <a16:creationId xmlns:a16="http://schemas.microsoft.com/office/drawing/2014/main" id="{6750ADAD-CE7B-7BBC-177A-4BC15658DE0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69213" y="5881472"/>
            <a:ext cx="266258" cy="135957"/>
          </a:xfrm>
          <a:prstGeom prst="rect">
            <a:avLst/>
          </a:prstGeom>
        </p:spPr>
      </p:pic>
      <p:sp>
        <p:nvSpPr>
          <p:cNvPr id="1144" name="テキスト ボックス 285">
            <a:extLst>
              <a:ext uri="{FF2B5EF4-FFF2-40B4-BE49-F238E27FC236}">
                <a16:creationId xmlns:a16="http://schemas.microsoft.com/office/drawing/2014/main" id="{ECA5BCAF-A377-492D-A472-38068858B25A}"/>
              </a:ext>
            </a:extLst>
          </p:cNvPr>
          <p:cNvSpPr txBox="1"/>
          <p:nvPr/>
        </p:nvSpPr>
        <p:spPr>
          <a:xfrm>
            <a:off x="3258386" y="5837683"/>
            <a:ext cx="513059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Main 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 </a:t>
            </a:r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[P1]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45" name="テキスト ボックス 127">
            <a:extLst>
              <a:ext uri="{FF2B5EF4-FFF2-40B4-BE49-F238E27FC236}">
                <a16:creationId xmlns:a16="http://schemas.microsoft.com/office/drawing/2014/main" id="{B8C02101-1B53-9BFC-6CD1-41AD473920FD}"/>
              </a:ext>
            </a:extLst>
          </p:cNvPr>
          <p:cNvSpPr txBox="1"/>
          <p:nvPr/>
        </p:nvSpPr>
        <p:spPr>
          <a:xfrm>
            <a:off x="4527348" y="5831141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146" name="図 340">
            <a:extLst>
              <a:ext uri="{FF2B5EF4-FFF2-40B4-BE49-F238E27FC236}">
                <a16:creationId xmlns:a16="http://schemas.microsoft.com/office/drawing/2014/main" id="{E945A753-18C2-3303-DBC9-433A0E0A2223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7596" b="3166"/>
          <a:stretch/>
        </p:blipFill>
        <p:spPr>
          <a:xfrm>
            <a:off x="4516293" y="5844018"/>
            <a:ext cx="369329" cy="250725"/>
          </a:xfrm>
          <a:prstGeom prst="rect">
            <a:avLst/>
          </a:prstGeom>
        </p:spPr>
      </p:pic>
      <p:pic>
        <p:nvPicPr>
          <p:cNvPr id="1147" name="図 341">
            <a:extLst>
              <a:ext uri="{FF2B5EF4-FFF2-40B4-BE49-F238E27FC236}">
                <a16:creationId xmlns:a16="http://schemas.microsoft.com/office/drawing/2014/main" id="{42627B0D-9097-3033-3E7D-DA52FD66824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60782" y="5882158"/>
            <a:ext cx="266258" cy="135957"/>
          </a:xfrm>
          <a:prstGeom prst="rect">
            <a:avLst/>
          </a:prstGeom>
        </p:spPr>
      </p:pic>
      <p:sp>
        <p:nvSpPr>
          <p:cNvPr id="1148" name="テキスト ボックス 285">
            <a:extLst>
              <a:ext uri="{FF2B5EF4-FFF2-40B4-BE49-F238E27FC236}">
                <a16:creationId xmlns:a16="http://schemas.microsoft.com/office/drawing/2014/main" id="{82B7AC6A-0C1E-2F37-9868-2C45CEDD41C6}"/>
              </a:ext>
            </a:extLst>
          </p:cNvPr>
          <p:cNvSpPr txBox="1"/>
          <p:nvPr/>
        </p:nvSpPr>
        <p:spPr>
          <a:xfrm>
            <a:off x="4449955" y="5838369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NG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[P4]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49" name="テキスト ボックス 127">
            <a:extLst>
              <a:ext uri="{FF2B5EF4-FFF2-40B4-BE49-F238E27FC236}">
                <a16:creationId xmlns:a16="http://schemas.microsoft.com/office/drawing/2014/main" id="{60EC1AF7-5EA1-C83E-EFA6-D1FBAD590F5F}"/>
              </a:ext>
            </a:extLst>
          </p:cNvPr>
          <p:cNvSpPr txBox="1"/>
          <p:nvPr/>
        </p:nvSpPr>
        <p:spPr>
          <a:xfrm>
            <a:off x="4134844" y="5831665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150" name="図 46">
            <a:extLst>
              <a:ext uri="{FF2B5EF4-FFF2-40B4-BE49-F238E27FC236}">
                <a16:creationId xmlns:a16="http://schemas.microsoft.com/office/drawing/2014/main" id="{AA306E45-B348-5A58-CF72-F4269B2D2B52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7596" b="3166"/>
          <a:stretch/>
        </p:blipFill>
        <p:spPr>
          <a:xfrm>
            <a:off x="4123789" y="5844542"/>
            <a:ext cx="369329" cy="250725"/>
          </a:xfrm>
          <a:prstGeom prst="rect">
            <a:avLst/>
          </a:prstGeom>
        </p:spPr>
      </p:pic>
      <p:pic>
        <p:nvPicPr>
          <p:cNvPr id="1151" name="図 47">
            <a:extLst>
              <a:ext uri="{FF2B5EF4-FFF2-40B4-BE49-F238E27FC236}">
                <a16:creationId xmlns:a16="http://schemas.microsoft.com/office/drawing/2014/main" id="{6DC9D754-A27A-FA80-8DB8-26EA23FB081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68278" y="5882682"/>
            <a:ext cx="266258" cy="135957"/>
          </a:xfrm>
          <a:prstGeom prst="rect">
            <a:avLst/>
          </a:prstGeom>
        </p:spPr>
      </p:pic>
      <p:sp>
        <p:nvSpPr>
          <p:cNvPr id="1152" name="テキスト ボックス 285">
            <a:extLst>
              <a:ext uri="{FF2B5EF4-FFF2-40B4-BE49-F238E27FC236}">
                <a16:creationId xmlns:a16="http://schemas.microsoft.com/office/drawing/2014/main" id="{B6287413-ADC0-7E06-97F8-157AE7F5ABA4}"/>
              </a:ext>
            </a:extLst>
          </p:cNvPr>
          <p:cNvSpPr txBox="1"/>
          <p:nvPr/>
        </p:nvSpPr>
        <p:spPr>
          <a:xfrm>
            <a:off x="4057451" y="5838893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Pending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[P3]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53" name="テキスト ボックス 127">
            <a:extLst>
              <a:ext uri="{FF2B5EF4-FFF2-40B4-BE49-F238E27FC236}">
                <a16:creationId xmlns:a16="http://schemas.microsoft.com/office/drawing/2014/main" id="{4F97039E-6F33-B538-41E9-1082E703D610}"/>
              </a:ext>
            </a:extLst>
          </p:cNvPr>
          <p:cNvSpPr txBox="1"/>
          <p:nvPr/>
        </p:nvSpPr>
        <p:spPr>
          <a:xfrm>
            <a:off x="3741955" y="5828408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154" name="図 64">
            <a:extLst>
              <a:ext uri="{FF2B5EF4-FFF2-40B4-BE49-F238E27FC236}">
                <a16:creationId xmlns:a16="http://schemas.microsoft.com/office/drawing/2014/main" id="{E1A76E42-D897-B25D-4C7B-490B23B4FDAD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7596" b="3166"/>
          <a:stretch/>
        </p:blipFill>
        <p:spPr>
          <a:xfrm>
            <a:off x="3730900" y="5841285"/>
            <a:ext cx="369329" cy="250725"/>
          </a:xfrm>
          <a:prstGeom prst="rect">
            <a:avLst/>
          </a:prstGeom>
        </p:spPr>
      </p:pic>
      <p:pic>
        <p:nvPicPr>
          <p:cNvPr id="1155" name="図 65">
            <a:extLst>
              <a:ext uri="{FF2B5EF4-FFF2-40B4-BE49-F238E27FC236}">
                <a16:creationId xmlns:a16="http://schemas.microsoft.com/office/drawing/2014/main" id="{2971F902-D498-73C8-F797-93A9C0136DF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75389" y="5879425"/>
            <a:ext cx="266258" cy="135957"/>
          </a:xfrm>
          <a:prstGeom prst="rect">
            <a:avLst/>
          </a:prstGeom>
        </p:spPr>
      </p:pic>
      <p:sp>
        <p:nvSpPr>
          <p:cNvPr id="1156" name="テキスト ボックス 285">
            <a:extLst>
              <a:ext uri="{FF2B5EF4-FFF2-40B4-BE49-F238E27FC236}">
                <a16:creationId xmlns:a16="http://schemas.microsoft.com/office/drawing/2014/main" id="{83CC03AE-C449-D442-D96D-C31D32A4F62A}"/>
              </a:ext>
            </a:extLst>
          </p:cNvPr>
          <p:cNvSpPr txBox="1"/>
          <p:nvPr/>
        </p:nvSpPr>
        <p:spPr>
          <a:xfrm>
            <a:off x="3664562" y="5835636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Clear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[P2]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161" name="รูปภาพ 3">
            <a:extLst>
              <a:ext uri="{FF2B5EF4-FFF2-40B4-BE49-F238E27FC236}">
                <a16:creationId xmlns:a16="http://schemas.microsoft.com/office/drawing/2014/main" id="{4813F430-DB5E-A9A1-6DFD-EB0EDF1933C6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8471" y="6900724"/>
            <a:ext cx="1716979" cy="2217799"/>
          </a:xfrm>
          <a:prstGeom prst="rect">
            <a:avLst/>
          </a:prstGeom>
        </p:spPr>
      </p:pic>
      <p:pic>
        <p:nvPicPr>
          <p:cNvPr id="1162" name="図 119">
            <a:extLst>
              <a:ext uri="{FF2B5EF4-FFF2-40B4-BE49-F238E27FC236}">
                <a16:creationId xmlns:a16="http://schemas.microsoft.com/office/drawing/2014/main" id="{BE1425D9-F999-1ED3-7894-623FFD7251C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96218" y="7020828"/>
            <a:ext cx="1182132" cy="177846"/>
          </a:xfrm>
          <a:prstGeom prst="rect">
            <a:avLst/>
          </a:prstGeom>
        </p:spPr>
      </p:pic>
      <p:sp>
        <p:nvSpPr>
          <p:cNvPr id="1163" name="テキスト ボックス 120">
            <a:extLst>
              <a:ext uri="{FF2B5EF4-FFF2-40B4-BE49-F238E27FC236}">
                <a16:creationId xmlns:a16="http://schemas.microsoft.com/office/drawing/2014/main" id="{83AF5CA5-0658-1491-3B36-D37FD5DF9509}"/>
              </a:ext>
            </a:extLst>
          </p:cNvPr>
          <p:cNvSpPr txBox="1"/>
          <p:nvPr/>
        </p:nvSpPr>
        <p:spPr>
          <a:xfrm>
            <a:off x="3248470" y="6988965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Inner Packing area</a:t>
            </a:r>
          </a:p>
        </p:txBody>
      </p:sp>
      <p:pic>
        <p:nvPicPr>
          <p:cNvPr id="1164" name="図 124">
            <a:extLst>
              <a:ext uri="{FF2B5EF4-FFF2-40B4-BE49-F238E27FC236}">
                <a16:creationId xmlns:a16="http://schemas.microsoft.com/office/drawing/2014/main" id="{A2C81F5D-F096-6CAE-3702-D73DE3658B3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54074" y="7236272"/>
            <a:ext cx="1492073" cy="1579717"/>
          </a:xfrm>
          <a:prstGeom prst="rect">
            <a:avLst/>
          </a:prstGeom>
        </p:spPr>
      </p:pic>
      <p:sp>
        <p:nvSpPr>
          <p:cNvPr id="1165" name="テキスト ボックス 127">
            <a:extLst>
              <a:ext uri="{FF2B5EF4-FFF2-40B4-BE49-F238E27FC236}">
                <a16:creationId xmlns:a16="http://schemas.microsoft.com/office/drawing/2014/main" id="{558E46E9-B6A4-BD0F-BD23-32B9207F8997}"/>
              </a:ext>
            </a:extLst>
          </p:cNvPr>
          <p:cNvSpPr txBox="1"/>
          <p:nvPr/>
        </p:nvSpPr>
        <p:spPr>
          <a:xfrm>
            <a:off x="3313860" y="8844402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166" name="図 44">
            <a:extLst>
              <a:ext uri="{FF2B5EF4-FFF2-40B4-BE49-F238E27FC236}">
                <a16:creationId xmlns:a16="http://schemas.microsoft.com/office/drawing/2014/main" id="{720AEE0D-525D-8F64-5397-023C2AB95C3E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7596" b="3166"/>
          <a:stretch/>
        </p:blipFill>
        <p:spPr>
          <a:xfrm>
            <a:off x="3302805" y="8857279"/>
            <a:ext cx="369329" cy="250725"/>
          </a:xfrm>
          <a:prstGeom prst="rect">
            <a:avLst/>
          </a:prstGeom>
        </p:spPr>
      </p:pic>
      <p:sp>
        <p:nvSpPr>
          <p:cNvPr id="1167" name="テキスト ボックス 135">
            <a:extLst>
              <a:ext uri="{FF2B5EF4-FFF2-40B4-BE49-F238E27FC236}">
                <a16:creationId xmlns:a16="http://schemas.microsoft.com/office/drawing/2014/main" id="{C84EA346-B72A-3293-1D61-44E44847AB38}"/>
              </a:ext>
            </a:extLst>
          </p:cNvPr>
          <p:cNvSpPr txBox="1"/>
          <p:nvPr/>
        </p:nvSpPr>
        <p:spPr>
          <a:xfrm>
            <a:off x="3206338" y="7201626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168" name="図 49">
            <a:extLst>
              <a:ext uri="{FF2B5EF4-FFF2-40B4-BE49-F238E27FC236}">
                <a16:creationId xmlns:a16="http://schemas.microsoft.com/office/drawing/2014/main" id="{7A41FDE7-3A13-09B9-30BE-2F92633080B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47294" y="8895419"/>
            <a:ext cx="266258" cy="135957"/>
          </a:xfrm>
          <a:prstGeom prst="rect">
            <a:avLst/>
          </a:prstGeom>
        </p:spPr>
      </p:pic>
      <p:sp>
        <p:nvSpPr>
          <p:cNvPr id="1169" name="テキスト ボックス 285">
            <a:extLst>
              <a:ext uri="{FF2B5EF4-FFF2-40B4-BE49-F238E27FC236}">
                <a16:creationId xmlns:a16="http://schemas.microsoft.com/office/drawing/2014/main" id="{6B2152B8-92CD-E4FD-0F82-28AFA2E8E78A}"/>
              </a:ext>
            </a:extLst>
          </p:cNvPr>
          <p:cNvSpPr txBox="1"/>
          <p:nvPr/>
        </p:nvSpPr>
        <p:spPr>
          <a:xfrm>
            <a:off x="3236467" y="8851630"/>
            <a:ext cx="513059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Main 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 </a:t>
            </a:r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[P1]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70" name="テキスト ボックス 127">
            <a:extLst>
              <a:ext uri="{FF2B5EF4-FFF2-40B4-BE49-F238E27FC236}">
                <a16:creationId xmlns:a16="http://schemas.microsoft.com/office/drawing/2014/main" id="{9D884BB5-0D79-3BCA-9983-B1C044FC04AE}"/>
              </a:ext>
            </a:extLst>
          </p:cNvPr>
          <p:cNvSpPr txBox="1"/>
          <p:nvPr/>
        </p:nvSpPr>
        <p:spPr>
          <a:xfrm>
            <a:off x="4505429" y="8845088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171" name="図 340">
            <a:extLst>
              <a:ext uri="{FF2B5EF4-FFF2-40B4-BE49-F238E27FC236}">
                <a16:creationId xmlns:a16="http://schemas.microsoft.com/office/drawing/2014/main" id="{F55EB217-3E09-44D3-2052-79BB84CABC19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7596" b="3166"/>
          <a:stretch/>
        </p:blipFill>
        <p:spPr>
          <a:xfrm>
            <a:off x="4494374" y="8857965"/>
            <a:ext cx="369329" cy="250725"/>
          </a:xfrm>
          <a:prstGeom prst="rect">
            <a:avLst/>
          </a:prstGeom>
        </p:spPr>
      </p:pic>
      <p:pic>
        <p:nvPicPr>
          <p:cNvPr id="1172" name="図 341">
            <a:extLst>
              <a:ext uri="{FF2B5EF4-FFF2-40B4-BE49-F238E27FC236}">
                <a16:creationId xmlns:a16="http://schemas.microsoft.com/office/drawing/2014/main" id="{1C1146E7-173E-838D-FDF8-28432434036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38863" y="8896105"/>
            <a:ext cx="266258" cy="135957"/>
          </a:xfrm>
          <a:prstGeom prst="rect">
            <a:avLst/>
          </a:prstGeom>
        </p:spPr>
      </p:pic>
      <p:sp>
        <p:nvSpPr>
          <p:cNvPr id="1173" name="テキスト ボックス 285">
            <a:extLst>
              <a:ext uri="{FF2B5EF4-FFF2-40B4-BE49-F238E27FC236}">
                <a16:creationId xmlns:a16="http://schemas.microsoft.com/office/drawing/2014/main" id="{134608A7-9C24-D024-3E4B-59A899FC7DCF}"/>
              </a:ext>
            </a:extLst>
          </p:cNvPr>
          <p:cNvSpPr txBox="1"/>
          <p:nvPr/>
        </p:nvSpPr>
        <p:spPr>
          <a:xfrm>
            <a:off x="4428036" y="8852316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NG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[P4]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174" name="図 344">
            <a:extLst>
              <a:ext uri="{FF2B5EF4-FFF2-40B4-BE49-F238E27FC236}">
                <a16:creationId xmlns:a16="http://schemas.microsoft.com/office/drawing/2014/main" id="{9126BC06-B158-3CC9-1973-A37DDC7B4D1B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7596" b="3166"/>
          <a:stretch/>
        </p:blipFill>
        <p:spPr>
          <a:xfrm>
            <a:off x="3382356" y="8019272"/>
            <a:ext cx="183806" cy="250725"/>
          </a:xfrm>
          <a:prstGeom prst="rect">
            <a:avLst/>
          </a:prstGeom>
        </p:spPr>
      </p:pic>
      <p:pic>
        <p:nvPicPr>
          <p:cNvPr id="1175" name="図 345">
            <a:extLst>
              <a:ext uri="{FF2B5EF4-FFF2-40B4-BE49-F238E27FC236}">
                <a16:creationId xmlns:a16="http://schemas.microsoft.com/office/drawing/2014/main" id="{CF188129-98CC-DE1E-77E9-AE0B7F6B90F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26844" y="8057412"/>
            <a:ext cx="112166" cy="135957"/>
          </a:xfrm>
          <a:prstGeom prst="rect">
            <a:avLst/>
          </a:prstGeom>
        </p:spPr>
      </p:pic>
      <p:sp>
        <p:nvSpPr>
          <p:cNvPr id="1176" name="テキスト ボックス 285">
            <a:extLst>
              <a:ext uri="{FF2B5EF4-FFF2-40B4-BE49-F238E27FC236}">
                <a16:creationId xmlns:a16="http://schemas.microsoft.com/office/drawing/2014/main" id="{4C8E303A-AB76-4820-76BB-2DE51DF648EE}"/>
              </a:ext>
            </a:extLst>
          </p:cNvPr>
          <p:cNvSpPr txBox="1"/>
          <p:nvPr/>
        </p:nvSpPr>
        <p:spPr>
          <a:xfrm>
            <a:off x="3412538" y="8056803"/>
            <a:ext cx="141422" cy="1692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177" name="図 124">
            <a:extLst>
              <a:ext uri="{FF2B5EF4-FFF2-40B4-BE49-F238E27FC236}">
                <a16:creationId xmlns:a16="http://schemas.microsoft.com/office/drawing/2014/main" id="{9B7EBBD1-CDFF-7FF1-5618-865483EFD82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67356" y="7397389"/>
            <a:ext cx="1492073" cy="241737"/>
          </a:xfrm>
          <a:prstGeom prst="rect">
            <a:avLst/>
          </a:prstGeom>
        </p:spPr>
      </p:pic>
      <p:sp>
        <p:nvSpPr>
          <p:cNvPr id="1178" name="正方形/長方形 76">
            <a:extLst>
              <a:ext uri="{FF2B5EF4-FFF2-40B4-BE49-F238E27FC236}">
                <a16:creationId xmlns:a16="http://schemas.microsoft.com/office/drawing/2014/main" id="{A97EB1BF-F49D-1BC5-AB62-9B31927B5D60}"/>
              </a:ext>
            </a:extLst>
          </p:cNvPr>
          <p:cNvSpPr/>
          <p:nvPr/>
        </p:nvSpPr>
        <p:spPr>
          <a:xfrm>
            <a:off x="3803637" y="8045364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1179" name="テキスト ボックス 285">
            <a:extLst>
              <a:ext uri="{FF2B5EF4-FFF2-40B4-BE49-F238E27FC236}">
                <a16:creationId xmlns:a16="http://schemas.microsoft.com/office/drawing/2014/main" id="{07D7409D-5686-9FB5-1980-1EAA90766CFB}"/>
              </a:ext>
            </a:extLst>
          </p:cNvPr>
          <p:cNvSpPr txBox="1"/>
          <p:nvPr/>
        </p:nvSpPr>
        <p:spPr>
          <a:xfrm>
            <a:off x="3847990" y="8034668"/>
            <a:ext cx="103141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ja-JP" altLang="en-US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２</a:t>
            </a:r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OD10T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80" name="正方形/長方形 79">
            <a:extLst>
              <a:ext uri="{FF2B5EF4-FFF2-40B4-BE49-F238E27FC236}">
                <a16:creationId xmlns:a16="http://schemas.microsoft.com/office/drawing/2014/main" id="{6AB60D4E-190A-2897-FD26-686E21BBC2B5}"/>
              </a:ext>
            </a:extLst>
          </p:cNvPr>
          <p:cNvSpPr/>
          <p:nvPr/>
        </p:nvSpPr>
        <p:spPr>
          <a:xfrm>
            <a:off x="3801451" y="8249436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1181" name="テキスト ボックス 285">
            <a:extLst>
              <a:ext uri="{FF2B5EF4-FFF2-40B4-BE49-F238E27FC236}">
                <a16:creationId xmlns:a16="http://schemas.microsoft.com/office/drawing/2014/main" id="{DCC4AEC8-B9FB-CAC2-864A-0243DD2330BC}"/>
              </a:ext>
            </a:extLst>
          </p:cNvPr>
          <p:cNvSpPr txBox="1"/>
          <p:nvPr/>
        </p:nvSpPr>
        <p:spPr>
          <a:xfrm>
            <a:off x="3845804" y="8238740"/>
            <a:ext cx="103141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ja-JP" altLang="en-US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２</a:t>
            </a:r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OD11T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82" name="正方形/長方形 82">
            <a:extLst>
              <a:ext uri="{FF2B5EF4-FFF2-40B4-BE49-F238E27FC236}">
                <a16:creationId xmlns:a16="http://schemas.microsoft.com/office/drawing/2014/main" id="{996EA5CA-C951-C168-BC98-50585D53F6C9}"/>
              </a:ext>
            </a:extLst>
          </p:cNvPr>
          <p:cNvSpPr/>
          <p:nvPr/>
        </p:nvSpPr>
        <p:spPr>
          <a:xfrm>
            <a:off x="3801451" y="8460001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1183" name="テキスト ボックス 285">
            <a:extLst>
              <a:ext uri="{FF2B5EF4-FFF2-40B4-BE49-F238E27FC236}">
                <a16:creationId xmlns:a16="http://schemas.microsoft.com/office/drawing/2014/main" id="{13E396F7-DFA4-B270-E493-320760607113}"/>
              </a:ext>
            </a:extLst>
          </p:cNvPr>
          <p:cNvSpPr txBox="1"/>
          <p:nvPr/>
        </p:nvSpPr>
        <p:spPr>
          <a:xfrm>
            <a:off x="3845804" y="8449305"/>
            <a:ext cx="103141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ja-JP" altLang="en-US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２</a:t>
            </a:r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OD12T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84" name="正方形/長方形 85">
            <a:extLst>
              <a:ext uri="{FF2B5EF4-FFF2-40B4-BE49-F238E27FC236}">
                <a16:creationId xmlns:a16="http://schemas.microsoft.com/office/drawing/2014/main" id="{2F42A00E-B45C-D0C1-B1B1-892AFB2E6D99}"/>
              </a:ext>
            </a:extLst>
          </p:cNvPr>
          <p:cNvSpPr/>
          <p:nvPr/>
        </p:nvSpPr>
        <p:spPr>
          <a:xfrm>
            <a:off x="3803637" y="8665367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1185" name="テキスト ボックス 285">
            <a:extLst>
              <a:ext uri="{FF2B5EF4-FFF2-40B4-BE49-F238E27FC236}">
                <a16:creationId xmlns:a16="http://schemas.microsoft.com/office/drawing/2014/main" id="{09D1A04C-EFD3-623C-AEDB-739977F39937}"/>
              </a:ext>
            </a:extLst>
          </p:cNvPr>
          <p:cNvSpPr txBox="1"/>
          <p:nvPr/>
        </p:nvSpPr>
        <p:spPr>
          <a:xfrm>
            <a:off x="3847990" y="8654671"/>
            <a:ext cx="103141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ja-JP" altLang="en-US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２</a:t>
            </a:r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OD13T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86" name="テキスト ボックス 135">
            <a:extLst>
              <a:ext uri="{FF2B5EF4-FFF2-40B4-BE49-F238E27FC236}">
                <a16:creationId xmlns:a16="http://schemas.microsoft.com/office/drawing/2014/main" id="{8679A51A-1B5D-5B26-E5C0-06D1108F9454}"/>
              </a:ext>
            </a:extLst>
          </p:cNvPr>
          <p:cNvSpPr txBox="1"/>
          <p:nvPr/>
        </p:nvSpPr>
        <p:spPr>
          <a:xfrm>
            <a:off x="3251074" y="7879551"/>
            <a:ext cx="1699482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Please select the number that matches the marking no.</a:t>
            </a:r>
            <a:endParaRPr kumimoji="1" lang="ja-JP" altLang="en-US" sz="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187" name="図 88">
            <a:extLst>
              <a:ext uri="{FF2B5EF4-FFF2-40B4-BE49-F238E27FC236}">
                <a16:creationId xmlns:a16="http://schemas.microsoft.com/office/drawing/2014/main" id="{70033720-DEEC-96C5-D1A1-C5E778C9997F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5591" r="7595" b="3165"/>
          <a:stretch/>
        </p:blipFill>
        <p:spPr>
          <a:xfrm>
            <a:off x="3382356" y="8239287"/>
            <a:ext cx="183806" cy="236250"/>
          </a:xfrm>
          <a:prstGeom prst="rect">
            <a:avLst/>
          </a:prstGeom>
        </p:spPr>
      </p:pic>
      <p:pic>
        <p:nvPicPr>
          <p:cNvPr id="1188" name="図 92">
            <a:extLst>
              <a:ext uri="{FF2B5EF4-FFF2-40B4-BE49-F238E27FC236}">
                <a16:creationId xmlns:a16="http://schemas.microsoft.com/office/drawing/2014/main" id="{56D6C2C2-D134-B0EF-7C53-AAD08FE2CBB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26844" y="8262952"/>
            <a:ext cx="112166" cy="135957"/>
          </a:xfrm>
          <a:prstGeom prst="rect">
            <a:avLst/>
          </a:prstGeom>
        </p:spPr>
      </p:pic>
      <p:sp>
        <p:nvSpPr>
          <p:cNvPr id="1189" name="テキスト ボックス 285">
            <a:extLst>
              <a:ext uri="{FF2B5EF4-FFF2-40B4-BE49-F238E27FC236}">
                <a16:creationId xmlns:a16="http://schemas.microsoft.com/office/drawing/2014/main" id="{E8932C0A-7151-1651-2A6A-BCDA1EBB75EA}"/>
              </a:ext>
            </a:extLst>
          </p:cNvPr>
          <p:cNvSpPr txBox="1"/>
          <p:nvPr/>
        </p:nvSpPr>
        <p:spPr>
          <a:xfrm>
            <a:off x="3412538" y="8262343"/>
            <a:ext cx="141422" cy="1692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2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190" name="図 104">
            <a:extLst>
              <a:ext uri="{FF2B5EF4-FFF2-40B4-BE49-F238E27FC236}">
                <a16:creationId xmlns:a16="http://schemas.microsoft.com/office/drawing/2014/main" id="{872603B5-663C-DEE8-6971-B22AE65445CB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5591" r="7595" b="3165"/>
          <a:stretch/>
        </p:blipFill>
        <p:spPr>
          <a:xfrm>
            <a:off x="3382356" y="8441543"/>
            <a:ext cx="183806" cy="236250"/>
          </a:xfrm>
          <a:prstGeom prst="rect">
            <a:avLst/>
          </a:prstGeom>
        </p:spPr>
      </p:pic>
      <p:pic>
        <p:nvPicPr>
          <p:cNvPr id="1191" name="図 105">
            <a:extLst>
              <a:ext uri="{FF2B5EF4-FFF2-40B4-BE49-F238E27FC236}">
                <a16:creationId xmlns:a16="http://schemas.microsoft.com/office/drawing/2014/main" id="{A6C20601-9191-C1A4-B384-C6D57E5E05E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26844" y="8465208"/>
            <a:ext cx="112166" cy="135957"/>
          </a:xfrm>
          <a:prstGeom prst="rect">
            <a:avLst/>
          </a:prstGeom>
        </p:spPr>
      </p:pic>
      <p:sp>
        <p:nvSpPr>
          <p:cNvPr id="1192" name="テキスト ボックス 285">
            <a:extLst>
              <a:ext uri="{FF2B5EF4-FFF2-40B4-BE49-F238E27FC236}">
                <a16:creationId xmlns:a16="http://schemas.microsoft.com/office/drawing/2014/main" id="{1C8DAA0B-758D-8382-8D6B-862C77A1D9BB}"/>
              </a:ext>
            </a:extLst>
          </p:cNvPr>
          <p:cNvSpPr txBox="1"/>
          <p:nvPr/>
        </p:nvSpPr>
        <p:spPr>
          <a:xfrm>
            <a:off x="3412538" y="8464599"/>
            <a:ext cx="141422" cy="1692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３</a:t>
            </a:r>
          </a:p>
        </p:txBody>
      </p:sp>
      <p:pic>
        <p:nvPicPr>
          <p:cNvPr id="1193" name="図 108">
            <a:extLst>
              <a:ext uri="{FF2B5EF4-FFF2-40B4-BE49-F238E27FC236}">
                <a16:creationId xmlns:a16="http://schemas.microsoft.com/office/drawing/2014/main" id="{E8A11346-89C3-9294-D1F7-564E56DE066E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5591" r="7595" b="12148"/>
          <a:stretch/>
        </p:blipFill>
        <p:spPr>
          <a:xfrm>
            <a:off x="3382644" y="8641138"/>
            <a:ext cx="183806" cy="212991"/>
          </a:xfrm>
          <a:prstGeom prst="rect">
            <a:avLst/>
          </a:prstGeom>
        </p:spPr>
      </p:pic>
      <p:pic>
        <p:nvPicPr>
          <p:cNvPr id="1194" name="図 115">
            <a:extLst>
              <a:ext uri="{FF2B5EF4-FFF2-40B4-BE49-F238E27FC236}">
                <a16:creationId xmlns:a16="http://schemas.microsoft.com/office/drawing/2014/main" id="{B6DFFCAD-001D-6722-E767-C6D8C9B2D77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27132" y="8664803"/>
            <a:ext cx="112166" cy="135957"/>
          </a:xfrm>
          <a:prstGeom prst="rect">
            <a:avLst/>
          </a:prstGeom>
        </p:spPr>
      </p:pic>
      <p:sp>
        <p:nvSpPr>
          <p:cNvPr id="1195" name="テキスト ボックス 285">
            <a:extLst>
              <a:ext uri="{FF2B5EF4-FFF2-40B4-BE49-F238E27FC236}">
                <a16:creationId xmlns:a16="http://schemas.microsoft.com/office/drawing/2014/main" id="{E78D5E40-3FCB-DF35-E7FF-DCE3DBA91ACE}"/>
              </a:ext>
            </a:extLst>
          </p:cNvPr>
          <p:cNvSpPr txBox="1"/>
          <p:nvPr/>
        </p:nvSpPr>
        <p:spPr>
          <a:xfrm>
            <a:off x="3412826" y="8664194"/>
            <a:ext cx="141422" cy="1692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4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96" name="テキスト ボックス 127">
            <a:extLst>
              <a:ext uri="{FF2B5EF4-FFF2-40B4-BE49-F238E27FC236}">
                <a16:creationId xmlns:a16="http://schemas.microsoft.com/office/drawing/2014/main" id="{EB8313F7-F544-4370-4ADE-EAEE0AC41379}"/>
              </a:ext>
            </a:extLst>
          </p:cNvPr>
          <p:cNvSpPr txBox="1"/>
          <p:nvPr/>
        </p:nvSpPr>
        <p:spPr>
          <a:xfrm>
            <a:off x="4112925" y="8845612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197" name="図 46">
            <a:extLst>
              <a:ext uri="{FF2B5EF4-FFF2-40B4-BE49-F238E27FC236}">
                <a16:creationId xmlns:a16="http://schemas.microsoft.com/office/drawing/2014/main" id="{A0DF6407-7107-9C57-0850-D5949EC1B4DD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7596" b="3166"/>
          <a:stretch/>
        </p:blipFill>
        <p:spPr>
          <a:xfrm>
            <a:off x="4101870" y="8858489"/>
            <a:ext cx="369329" cy="250725"/>
          </a:xfrm>
          <a:prstGeom prst="rect">
            <a:avLst/>
          </a:prstGeom>
        </p:spPr>
      </p:pic>
      <p:pic>
        <p:nvPicPr>
          <p:cNvPr id="1198" name="図 47">
            <a:extLst>
              <a:ext uri="{FF2B5EF4-FFF2-40B4-BE49-F238E27FC236}">
                <a16:creationId xmlns:a16="http://schemas.microsoft.com/office/drawing/2014/main" id="{E795B460-44D4-911B-0CFD-84FCBFB008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46359" y="8896629"/>
            <a:ext cx="266258" cy="135957"/>
          </a:xfrm>
          <a:prstGeom prst="rect">
            <a:avLst/>
          </a:prstGeom>
        </p:spPr>
      </p:pic>
      <p:sp>
        <p:nvSpPr>
          <p:cNvPr id="1199" name="テキスト ボックス 285">
            <a:extLst>
              <a:ext uri="{FF2B5EF4-FFF2-40B4-BE49-F238E27FC236}">
                <a16:creationId xmlns:a16="http://schemas.microsoft.com/office/drawing/2014/main" id="{17B7CDFB-12D5-2EFF-D823-6524824F9479}"/>
              </a:ext>
            </a:extLst>
          </p:cNvPr>
          <p:cNvSpPr txBox="1"/>
          <p:nvPr/>
        </p:nvSpPr>
        <p:spPr>
          <a:xfrm>
            <a:off x="4035532" y="8852840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Pending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[P3]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00" name="テキスト ボックス 127">
            <a:extLst>
              <a:ext uri="{FF2B5EF4-FFF2-40B4-BE49-F238E27FC236}">
                <a16:creationId xmlns:a16="http://schemas.microsoft.com/office/drawing/2014/main" id="{F88EB73B-9274-47E6-9E26-D0CB839DB01A}"/>
              </a:ext>
            </a:extLst>
          </p:cNvPr>
          <p:cNvSpPr txBox="1"/>
          <p:nvPr/>
        </p:nvSpPr>
        <p:spPr>
          <a:xfrm>
            <a:off x="3720036" y="8842355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201" name="図 64">
            <a:extLst>
              <a:ext uri="{FF2B5EF4-FFF2-40B4-BE49-F238E27FC236}">
                <a16:creationId xmlns:a16="http://schemas.microsoft.com/office/drawing/2014/main" id="{0C17FE05-BDF0-BA73-B2FA-15C146BFEAD5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7596" b="3166"/>
          <a:stretch/>
        </p:blipFill>
        <p:spPr>
          <a:xfrm>
            <a:off x="3708981" y="8855232"/>
            <a:ext cx="369329" cy="250725"/>
          </a:xfrm>
          <a:prstGeom prst="rect">
            <a:avLst/>
          </a:prstGeom>
        </p:spPr>
      </p:pic>
      <p:pic>
        <p:nvPicPr>
          <p:cNvPr id="1202" name="図 65">
            <a:extLst>
              <a:ext uri="{FF2B5EF4-FFF2-40B4-BE49-F238E27FC236}">
                <a16:creationId xmlns:a16="http://schemas.microsoft.com/office/drawing/2014/main" id="{6973D57C-A0CF-3AF2-F63F-AEC07BD24D0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53470" y="8893372"/>
            <a:ext cx="266258" cy="135957"/>
          </a:xfrm>
          <a:prstGeom prst="rect">
            <a:avLst/>
          </a:prstGeom>
        </p:spPr>
      </p:pic>
      <p:sp>
        <p:nvSpPr>
          <p:cNvPr id="1203" name="テキスト ボックス 285">
            <a:extLst>
              <a:ext uri="{FF2B5EF4-FFF2-40B4-BE49-F238E27FC236}">
                <a16:creationId xmlns:a16="http://schemas.microsoft.com/office/drawing/2014/main" id="{E14E1538-F061-2B27-4395-764DA68B8E47}"/>
              </a:ext>
            </a:extLst>
          </p:cNvPr>
          <p:cNvSpPr txBox="1"/>
          <p:nvPr/>
        </p:nvSpPr>
        <p:spPr>
          <a:xfrm>
            <a:off x="3642643" y="8849583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Clear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[P2]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04" name="テキスト ボックス 135">
            <a:extLst>
              <a:ext uri="{FF2B5EF4-FFF2-40B4-BE49-F238E27FC236}">
                <a16:creationId xmlns:a16="http://schemas.microsoft.com/office/drawing/2014/main" id="{E3F9199F-97B8-AFA1-7227-6160E5A6BBE7}"/>
              </a:ext>
            </a:extLst>
          </p:cNvPr>
          <p:cNvSpPr txBox="1"/>
          <p:nvPr/>
        </p:nvSpPr>
        <p:spPr>
          <a:xfrm>
            <a:off x="3228232" y="7373916"/>
            <a:ext cx="7576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Color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05" name="テキスト ボックス 135">
            <a:extLst>
              <a:ext uri="{FF2B5EF4-FFF2-40B4-BE49-F238E27FC236}">
                <a16:creationId xmlns:a16="http://schemas.microsoft.com/office/drawing/2014/main" id="{266554A4-7785-1A54-6805-1002A93DDC70}"/>
              </a:ext>
            </a:extLst>
          </p:cNvPr>
          <p:cNvSpPr txBox="1"/>
          <p:nvPr/>
        </p:nvSpPr>
        <p:spPr>
          <a:xfrm>
            <a:off x="4120177" y="7365126"/>
            <a:ext cx="340995" cy="21544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Qty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06" name="正方形/長方形 15">
            <a:extLst>
              <a:ext uri="{FF2B5EF4-FFF2-40B4-BE49-F238E27FC236}">
                <a16:creationId xmlns:a16="http://schemas.microsoft.com/office/drawing/2014/main" id="{3EBBF738-8C1C-AC6E-293B-10ABC08C1887}"/>
              </a:ext>
            </a:extLst>
          </p:cNvPr>
          <p:cNvSpPr/>
          <p:nvPr/>
        </p:nvSpPr>
        <p:spPr>
          <a:xfrm>
            <a:off x="3803028" y="7408386"/>
            <a:ext cx="359954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1207" name="テキスト ボックス 285">
            <a:extLst>
              <a:ext uri="{FF2B5EF4-FFF2-40B4-BE49-F238E27FC236}">
                <a16:creationId xmlns:a16="http://schemas.microsoft.com/office/drawing/2014/main" id="{C492D132-E2D8-89EC-829B-68DAC3623274}"/>
              </a:ext>
            </a:extLst>
          </p:cNvPr>
          <p:cNvSpPr txBox="1"/>
          <p:nvPr/>
        </p:nvSpPr>
        <p:spPr>
          <a:xfrm>
            <a:off x="3847380" y="7397690"/>
            <a:ext cx="35995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-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08" name="テキスト ボックス 135">
            <a:extLst>
              <a:ext uri="{FF2B5EF4-FFF2-40B4-BE49-F238E27FC236}">
                <a16:creationId xmlns:a16="http://schemas.microsoft.com/office/drawing/2014/main" id="{5CC3B49C-4264-C438-3045-E295362C40E4}"/>
              </a:ext>
            </a:extLst>
          </p:cNvPr>
          <p:cNvSpPr txBox="1"/>
          <p:nvPr/>
        </p:nvSpPr>
        <p:spPr>
          <a:xfrm>
            <a:off x="3227921" y="7599283"/>
            <a:ext cx="7576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Control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09" name="正方形/長方形 20">
            <a:extLst>
              <a:ext uri="{FF2B5EF4-FFF2-40B4-BE49-F238E27FC236}">
                <a16:creationId xmlns:a16="http://schemas.microsoft.com/office/drawing/2014/main" id="{B6915417-B01E-F460-AB0A-6A429C0135CD}"/>
              </a:ext>
            </a:extLst>
          </p:cNvPr>
          <p:cNvSpPr/>
          <p:nvPr/>
        </p:nvSpPr>
        <p:spPr>
          <a:xfrm>
            <a:off x="3802716" y="7633753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312F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1210" name="正方形/長方形 22">
            <a:extLst>
              <a:ext uri="{FF2B5EF4-FFF2-40B4-BE49-F238E27FC236}">
                <a16:creationId xmlns:a16="http://schemas.microsoft.com/office/drawing/2014/main" id="{B866F996-38F7-4E40-32F4-19F7D4AB4315}"/>
              </a:ext>
            </a:extLst>
          </p:cNvPr>
          <p:cNvSpPr/>
          <p:nvPr/>
        </p:nvSpPr>
        <p:spPr>
          <a:xfrm>
            <a:off x="4495208" y="7405811"/>
            <a:ext cx="356004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30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1211" name="正方形/長方形 40">
            <a:extLst>
              <a:ext uri="{FF2B5EF4-FFF2-40B4-BE49-F238E27FC236}">
                <a16:creationId xmlns:a16="http://schemas.microsoft.com/office/drawing/2014/main" id="{7A4D5B53-3924-4DDF-6EDF-382A3909C3FD}"/>
              </a:ext>
            </a:extLst>
          </p:cNvPr>
          <p:cNvSpPr/>
          <p:nvPr/>
        </p:nvSpPr>
        <p:spPr>
          <a:xfrm>
            <a:off x="3302806" y="8230030"/>
            <a:ext cx="1600844" cy="244287"/>
          </a:xfrm>
          <a:prstGeom prst="rect">
            <a:avLst/>
          </a:prstGeom>
          <a:noFill/>
          <a:ln w="15875" cap="flat" cmpd="sng" algn="ctr">
            <a:solidFill>
              <a:srgbClr val="FF0000"/>
            </a:solidFill>
            <a:prstDash val="dash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pic>
        <p:nvPicPr>
          <p:cNvPr id="1212" name="グラフィックス 41" descr="右向き指示マーク">
            <a:extLst>
              <a:ext uri="{FF2B5EF4-FFF2-40B4-BE49-F238E27FC236}">
                <a16:creationId xmlns:a16="http://schemas.microsoft.com/office/drawing/2014/main" id="{E523A39A-20CD-9259-52A2-FAC0E8E23EF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4754202">
            <a:off x="4761938" y="8360854"/>
            <a:ext cx="236144" cy="236144"/>
          </a:xfrm>
          <a:prstGeom prst="rect">
            <a:avLst/>
          </a:prstGeom>
        </p:spPr>
      </p:pic>
      <p:pic>
        <p:nvPicPr>
          <p:cNvPr id="1213" name="Picture 1212">
            <a:extLst>
              <a:ext uri="{FF2B5EF4-FFF2-40B4-BE49-F238E27FC236}">
                <a16:creationId xmlns:a16="http://schemas.microsoft.com/office/drawing/2014/main" id="{8899AAAA-9142-51AC-D29D-C1FDACA06CF5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600160" y="7635692"/>
            <a:ext cx="701505" cy="634305"/>
          </a:xfrm>
          <a:prstGeom prst="rect">
            <a:avLst/>
          </a:prstGeom>
        </p:spPr>
      </p:pic>
      <p:sp>
        <p:nvSpPr>
          <p:cNvPr id="1214" name="矢印: 右 242">
            <a:extLst>
              <a:ext uri="{FF2B5EF4-FFF2-40B4-BE49-F238E27FC236}">
                <a16:creationId xmlns:a16="http://schemas.microsoft.com/office/drawing/2014/main" id="{D3C02AD2-53C3-FF86-A548-A6F47B40FC93}"/>
              </a:ext>
            </a:extLst>
          </p:cNvPr>
          <p:cNvSpPr/>
          <p:nvPr/>
        </p:nvSpPr>
        <p:spPr>
          <a:xfrm>
            <a:off x="5173582" y="7859962"/>
            <a:ext cx="304132" cy="249076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pic>
        <p:nvPicPr>
          <p:cNvPr id="1215" name="Picture 1214">
            <a:extLst>
              <a:ext uri="{FF2B5EF4-FFF2-40B4-BE49-F238E27FC236}">
                <a16:creationId xmlns:a16="http://schemas.microsoft.com/office/drawing/2014/main" id="{FB972B4A-8D5C-1F56-68B5-E41E5BC30633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275119" y="8219334"/>
            <a:ext cx="636128" cy="569062"/>
          </a:xfrm>
          <a:prstGeom prst="rect">
            <a:avLst/>
          </a:prstGeom>
        </p:spPr>
      </p:pic>
      <p:pic>
        <p:nvPicPr>
          <p:cNvPr id="1216" name="Picture 1215">
            <a:extLst>
              <a:ext uri="{FF2B5EF4-FFF2-40B4-BE49-F238E27FC236}">
                <a16:creationId xmlns:a16="http://schemas.microsoft.com/office/drawing/2014/main" id="{2D324183-1C08-72FF-7E60-43B8AC9452F6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427519" y="8371734"/>
            <a:ext cx="636128" cy="569062"/>
          </a:xfrm>
          <a:prstGeom prst="rect">
            <a:avLst/>
          </a:prstGeom>
        </p:spPr>
      </p:pic>
      <p:sp>
        <p:nvSpPr>
          <p:cNvPr id="1217" name="テキスト ボックス 300">
            <a:extLst>
              <a:ext uri="{FF2B5EF4-FFF2-40B4-BE49-F238E27FC236}">
                <a16:creationId xmlns:a16="http://schemas.microsoft.com/office/drawing/2014/main" id="{BA33A67B-8ACB-00A7-64DA-D3B8B65C7896}"/>
              </a:ext>
            </a:extLst>
          </p:cNvPr>
          <p:cNvSpPr txBox="1"/>
          <p:nvPr/>
        </p:nvSpPr>
        <p:spPr>
          <a:xfrm>
            <a:off x="5337262" y="7491432"/>
            <a:ext cx="974926" cy="18466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600" b="1" dirty="0">
                <a:latin typeface="+mj-lt"/>
              </a:rPr>
              <a:t>* </a:t>
            </a:r>
            <a:r>
              <a:rPr kumimoji="1" lang="en-US" altLang="ja-JP" sz="600" dirty="0">
                <a:latin typeface="+mj-lt"/>
              </a:rPr>
              <a:t>Automatic JIT printing</a:t>
            </a:r>
            <a:endParaRPr kumimoji="1" lang="ja-JP" altLang="en-US" sz="600" dirty="0"/>
          </a:p>
        </p:txBody>
      </p:sp>
      <p:sp>
        <p:nvSpPr>
          <p:cNvPr id="1218" name="矢印: 右 242">
            <a:extLst>
              <a:ext uri="{FF2B5EF4-FFF2-40B4-BE49-F238E27FC236}">
                <a16:creationId xmlns:a16="http://schemas.microsoft.com/office/drawing/2014/main" id="{EA15D204-1674-96DB-97EA-567F7FD4843A}"/>
              </a:ext>
            </a:extLst>
          </p:cNvPr>
          <p:cNvSpPr/>
          <p:nvPr/>
        </p:nvSpPr>
        <p:spPr>
          <a:xfrm>
            <a:off x="2601352" y="7850476"/>
            <a:ext cx="304132" cy="249076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grpSp>
        <p:nvGrpSpPr>
          <p:cNvPr id="1221" name="Group 1220">
            <a:extLst>
              <a:ext uri="{FF2B5EF4-FFF2-40B4-BE49-F238E27FC236}">
                <a16:creationId xmlns:a16="http://schemas.microsoft.com/office/drawing/2014/main" id="{BD0E462F-BC01-F3E4-0E74-487D33436428}"/>
              </a:ext>
            </a:extLst>
          </p:cNvPr>
          <p:cNvGrpSpPr/>
          <p:nvPr/>
        </p:nvGrpSpPr>
        <p:grpSpPr>
          <a:xfrm>
            <a:off x="5173530" y="5505015"/>
            <a:ext cx="1310148" cy="899384"/>
            <a:chOff x="2600844" y="6630353"/>
            <a:chExt cx="1310148" cy="899384"/>
          </a:xfrm>
        </p:grpSpPr>
        <p:pic>
          <p:nvPicPr>
            <p:cNvPr id="1222" name="図 358">
              <a:extLst>
                <a:ext uri="{FF2B5EF4-FFF2-40B4-BE49-F238E27FC236}">
                  <a16:creationId xmlns:a16="http://schemas.microsoft.com/office/drawing/2014/main" id="{308A2E1F-E5B5-BE01-E587-ECE678225D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00844" y="6630353"/>
              <a:ext cx="1263358" cy="899384"/>
            </a:xfrm>
            <a:prstGeom prst="rect">
              <a:avLst/>
            </a:prstGeom>
          </p:spPr>
        </p:pic>
        <p:pic>
          <p:nvPicPr>
            <p:cNvPr id="1223" name="図 359">
              <a:extLst>
                <a:ext uri="{FF2B5EF4-FFF2-40B4-BE49-F238E27FC236}">
                  <a16:creationId xmlns:a16="http://schemas.microsoft.com/office/drawing/2014/main" id="{6FEA7BE1-71D8-F005-9B7F-7534DD188D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60684" y="7097305"/>
              <a:ext cx="995600" cy="135386"/>
            </a:xfrm>
            <a:prstGeom prst="rect">
              <a:avLst/>
            </a:prstGeom>
          </p:spPr>
        </p:pic>
        <p:sp>
          <p:nvSpPr>
            <p:cNvPr id="1224" name="テキスト ボックス 360">
              <a:extLst>
                <a:ext uri="{FF2B5EF4-FFF2-40B4-BE49-F238E27FC236}">
                  <a16:creationId xmlns:a16="http://schemas.microsoft.com/office/drawing/2014/main" id="{4D8DC642-622E-FEC1-29D7-1F6399D90D6B}"/>
                </a:ext>
              </a:extLst>
            </p:cNvPr>
            <p:cNvSpPr txBox="1"/>
            <p:nvPr/>
          </p:nvSpPr>
          <p:spPr>
            <a:xfrm>
              <a:off x="2605089" y="7041605"/>
              <a:ext cx="1305903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700" b="1" dirty="0">
                  <a:solidFill>
                    <a:schemeClr val="bg1">
                      <a:lumMod val="50000"/>
                    </a:schemeClr>
                  </a:solidFill>
                  <a:latin typeface="+mj-lt"/>
                </a:rPr>
                <a:t>Confirm to Reprint?</a:t>
              </a:r>
            </a:p>
          </p:txBody>
        </p:sp>
        <p:sp>
          <p:nvSpPr>
            <p:cNvPr id="1225" name="Rectangle 1224">
              <a:extLst>
                <a:ext uri="{FF2B5EF4-FFF2-40B4-BE49-F238E27FC236}">
                  <a16:creationId xmlns:a16="http://schemas.microsoft.com/office/drawing/2014/main" id="{9C6B5E41-25C5-5B5A-3F3B-196B4FCF9821}"/>
                </a:ext>
              </a:extLst>
            </p:cNvPr>
            <p:cNvSpPr/>
            <p:nvPr/>
          </p:nvSpPr>
          <p:spPr>
            <a:xfrm>
              <a:off x="2857500" y="7246509"/>
              <a:ext cx="644664" cy="204958"/>
            </a:xfrm>
            <a:prstGeom prst="rect">
              <a:avLst/>
            </a:prstGeom>
            <a:solidFill>
              <a:srgbClr val="FFFFFF"/>
            </a:solidFill>
            <a:ln w="31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kumimoji="1" lang="en-US" sz="600" kern="0" dirty="0">
                <a:solidFill>
                  <a:prstClr val="black"/>
                </a:solidFill>
              </a:endParaRPr>
            </a:p>
          </p:txBody>
        </p:sp>
      </p:grpSp>
      <p:sp>
        <p:nvSpPr>
          <p:cNvPr id="1226" name="四角形: 角を丸くする 28">
            <a:extLst>
              <a:ext uri="{FF2B5EF4-FFF2-40B4-BE49-F238E27FC236}">
                <a16:creationId xmlns:a16="http://schemas.microsoft.com/office/drawing/2014/main" id="{E3161516-0702-1B3A-6EB1-F08B92D32817}"/>
              </a:ext>
            </a:extLst>
          </p:cNvPr>
          <p:cNvSpPr/>
          <p:nvPr/>
        </p:nvSpPr>
        <p:spPr>
          <a:xfrm>
            <a:off x="5328122" y="6115359"/>
            <a:ext cx="466084" cy="177688"/>
          </a:xfrm>
          <a:prstGeom prst="roundRect">
            <a:avLst/>
          </a:prstGeom>
          <a:solidFill>
            <a:srgbClr val="6CD506"/>
          </a:solidFill>
          <a:ln w="3175" cap="flat" cmpd="sng" algn="ctr">
            <a:noFill/>
            <a:prstDash val="solid"/>
          </a:ln>
          <a:effectLst/>
        </p:spPr>
        <p:txBody>
          <a:bodyPr lIns="0" rIns="0" rtlCol="0" anchor="ctr"/>
          <a:lstStyle/>
          <a:p>
            <a:pPr algn="ctr" defTabSz="914400"/>
            <a:r>
              <a:rPr kumimoji="1" lang="en-US" altLang="ja-JP" sz="600" b="1" kern="0" dirty="0">
                <a:solidFill>
                  <a:schemeClr val="bg1"/>
                </a:solidFill>
              </a:rPr>
              <a:t>Yes[P1]</a:t>
            </a:r>
            <a:endParaRPr kumimoji="1" lang="ja-JP" altLang="en-US" sz="600" b="1" kern="0" dirty="0">
              <a:solidFill>
                <a:schemeClr val="bg1"/>
              </a:solidFill>
            </a:endParaRPr>
          </a:p>
        </p:txBody>
      </p:sp>
      <p:sp>
        <p:nvSpPr>
          <p:cNvPr id="1227" name="四角形: 角を丸くする 28">
            <a:extLst>
              <a:ext uri="{FF2B5EF4-FFF2-40B4-BE49-F238E27FC236}">
                <a16:creationId xmlns:a16="http://schemas.microsoft.com/office/drawing/2014/main" id="{6CDE2275-24A4-9231-4C2D-3AB00695225B}"/>
              </a:ext>
            </a:extLst>
          </p:cNvPr>
          <p:cNvSpPr/>
          <p:nvPr/>
        </p:nvSpPr>
        <p:spPr>
          <a:xfrm>
            <a:off x="5823053" y="6115359"/>
            <a:ext cx="475838" cy="177688"/>
          </a:xfrm>
          <a:prstGeom prst="roundRect">
            <a:avLst/>
          </a:prstGeom>
          <a:solidFill>
            <a:srgbClr val="FF7C80"/>
          </a:solidFill>
          <a:ln w="3175" cap="flat" cmpd="sng" algn="ctr">
            <a:noFill/>
            <a:prstDash val="solid"/>
          </a:ln>
          <a:effectLst/>
        </p:spPr>
        <p:txBody>
          <a:bodyPr lIns="0" rIns="0" rtlCol="0" anchor="ctr"/>
          <a:lstStyle/>
          <a:p>
            <a:pPr algn="ctr" defTabSz="914400"/>
            <a:r>
              <a:rPr kumimoji="1" lang="en-US" altLang="ja-JP" sz="600" b="1" kern="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Cancel[P2]</a:t>
            </a:r>
            <a:endParaRPr kumimoji="1" lang="ja-JP" altLang="en-US" sz="600" b="1" kern="0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28" name="テキスト ボックス 300">
            <a:extLst>
              <a:ext uri="{FF2B5EF4-FFF2-40B4-BE49-F238E27FC236}">
                <a16:creationId xmlns:a16="http://schemas.microsoft.com/office/drawing/2014/main" id="{0EEE80A1-F2FD-0C56-D761-EB209882CA49}"/>
              </a:ext>
            </a:extLst>
          </p:cNvPr>
          <p:cNvSpPr txBox="1"/>
          <p:nvPr/>
        </p:nvSpPr>
        <p:spPr>
          <a:xfrm>
            <a:off x="5505249" y="4977260"/>
            <a:ext cx="974926" cy="553998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600" b="1" dirty="0">
                <a:latin typeface="+mj-lt"/>
              </a:rPr>
              <a:t>* </a:t>
            </a:r>
            <a:r>
              <a:rPr kumimoji="1" lang="en-US" altLang="ja-JP" sz="600" dirty="0">
                <a:latin typeface="+mj-lt"/>
              </a:rPr>
              <a:t>In case of the contents label have already printed. The Reprint confirmation dialog will be appear.</a:t>
            </a:r>
            <a:endParaRPr kumimoji="1" lang="ja-JP" altLang="en-US" sz="600" dirty="0"/>
          </a:p>
        </p:txBody>
      </p:sp>
      <p:grpSp>
        <p:nvGrpSpPr>
          <p:cNvPr id="1229" name="Group 1228">
            <a:extLst>
              <a:ext uri="{FF2B5EF4-FFF2-40B4-BE49-F238E27FC236}">
                <a16:creationId xmlns:a16="http://schemas.microsoft.com/office/drawing/2014/main" id="{080F9614-3BDD-C8A8-3979-969FFB132080}"/>
              </a:ext>
            </a:extLst>
          </p:cNvPr>
          <p:cNvGrpSpPr/>
          <p:nvPr/>
        </p:nvGrpSpPr>
        <p:grpSpPr>
          <a:xfrm>
            <a:off x="5184723" y="6465742"/>
            <a:ext cx="1310148" cy="899384"/>
            <a:chOff x="2600844" y="6630353"/>
            <a:chExt cx="1310148" cy="899384"/>
          </a:xfrm>
        </p:grpSpPr>
        <p:pic>
          <p:nvPicPr>
            <p:cNvPr id="1230" name="図 358">
              <a:extLst>
                <a:ext uri="{FF2B5EF4-FFF2-40B4-BE49-F238E27FC236}">
                  <a16:creationId xmlns:a16="http://schemas.microsoft.com/office/drawing/2014/main" id="{E7F3B907-F5D3-48DE-7DBC-3DD7853CFA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00844" y="6630353"/>
              <a:ext cx="1263358" cy="899384"/>
            </a:xfrm>
            <a:prstGeom prst="rect">
              <a:avLst/>
            </a:prstGeom>
          </p:spPr>
        </p:pic>
        <p:pic>
          <p:nvPicPr>
            <p:cNvPr id="1231" name="図 359">
              <a:extLst>
                <a:ext uri="{FF2B5EF4-FFF2-40B4-BE49-F238E27FC236}">
                  <a16:creationId xmlns:a16="http://schemas.microsoft.com/office/drawing/2014/main" id="{4DB8EE9C-16BC-8CEB-EEFA-9CF037B19CC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60684" y="7097305"/>
              <a:ext cx="995600" cy="135386"/>
            </a:xfrm>
            <a:prstGeom prst="rect">
              <a:avLst/>
            </a:prstGeom>
          </p:spPr>
        </p:pic>
        <p:sp>
          <p:nvSpPr>
            <p:cNvPr id="1232" name="テキスト ボックス 360">
              <a:extLst>
                <a:ext uri="{FF2B5EF4-FFF2-40B4-BE49-F238E27FC236}">
                  <a16:creationId xmlns:a16="http://schemas.microsoft.com/office/drawing/2014/main" id="{FCF5258F-8870-E38A-3E3A-F5B7430E6BFF}"/>
                </a:ext>
              </a:extLst>
            </p:cNvPr>
            <p:cNvSpPr txBox="1"/>
            <p:nvPr/>
          </p:nvSpPr>
          <p:spPr>
            <a:xfrm>
              <a:off x="2605089" y="7041605"/>
              <a:ext cx="1305903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700" b="1" dirty="0">
                  <a:solidFill>
                    <a:schemeClr val="bg1">
                      <a:lumMod val="50000"/>
                    </a:schemeClr>
                  </a:solidFill>
                  <a:latin typeface="+mj-lt"/>
                </a:rPr>
                <a:t>Incorrect!!</a:t>
              </a:r>
            </a:p>
          </p:txBody>
        </p:sp>
        <p:sp>
          <p:nvSpPr>
            <p:cNvPr id="1233" name="Rectangle 1232">
              <a:extLst>
                <a:ext uri="{FF2B5EF4-FFF2-40B4-BE49-F238E27FC236}">
                  <a16:creationId xmlns:a16="http://schemas.microsoft.com/office/drawing/2014/main" id="{4BB89884-78CF-C4CC-F7B5-96F3FE11AD6C}"/>
                </a:ext>
              </a:extLst>
            </p:cNvPr>
            <p:cNvSpPr/>
            <p:nvPr/>
          </p:nvSpPr>
          <p:spPr>
            <a:xfrm>
              <a:off x="2857500" y="7246509"/>
              <a:ext cx="644664" cy="204958"/>
            </a:xfrm>
            <a:prstGeom prst="rect">
              <a:avLst/>
            </a:prstGeom>
            <a:solidFill>
              <a:srgbClr val="FFFFFF"/>
            </a:solidFill>
            <a:ln w="31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kumimoji="1" lang="en-US" sz="600" kern="0" dirty="0">
                <a:solidFill>
                  <a:prstClr val="black"/>
                </a:solidFill>
              </a:endParaRPr>
            </a:p>
          </p:txBody>
        </p:sp>
      </p:grpSp>
      <p:sp>
        <p:nvSpPr>
          <p:cNvPr id="1234" name="四角形: 角を丸くする 28">
            <a:extLst>
              <a:ext uri="{FF2B5EF4-FFF2-40B4-BE49-F238E27FC236}">
                <a16:creationId xmlns:a16="http://schemas.microsoft.com/office/drawing/2014/main" id="{79483218-B12F-0D02-A916-225C4ACA9C28}"/>
              </a:ext>
            </a:extLst>
          </p:cNvPr>
          <p:cNvSpPr/>
          <p:nvPr/>
        </p:nvSpPr>
        <p:spPr>
          <a:xfrm>
            <a:off x="5519823" y="7076293"/>
            <a:ext cx="608068" cy="177688"/>
          </a:xfrm>
          <a:prstGeom prst="roundRect">
            <a:avLst/>
          </a:prstGeom>
          <a:solidFill>
            <a:srgbClr val="FF7C80"/>
          </a:solidFill>
          <a:ln w="3175" cap="flat" cmpd="sng" algn="ctr">
            <a:noFill/>
            <a:prstDash val="solid"/>
          </a:ln>
          <a:effectLst/>
        </p:spPr>
        <p:txBody>
          <a:bodyPr lIns="0" rIns="0" rtlCol="0" anchor="ctr"/>
          <a:lstStyle/>
          <a:p>
            <a:pPr algn="ctr" defTabSz="914400"/>
            <a:r>
              <a:rPr kumimoji="1" lang="en-US" altLang="ja-JP" sz="600" b="1" kern="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OK[Ent]</a:t>
            </a:r>
            <a:endParaRPr kumimoji="1" lang="ja-JP" altLang="en-US" sz="600" b="1" kern="0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35" name="テキスト ボックス 300">
            <a:extLst>
              <a:ext uri="{FF2B5EF4-FFF2-40B4-BE49-F238E27FC236}">
                <a16:creationId xmlns:a16="http://schemas.microsoft.com/office/drawing/2014/main" id="{A34556BA-192A-7212-4B91-8E1D6B657ECB}"/>
              </a:ext>
            </a:extLst>
          </p:cNvPr>
          <p:cNvSpPr txBox="1"/>
          <p:nvPr/>
        </p:nvSpPr>
        <p:spPr>
          <a:xfrm>
            <a:off x="4396061" y="6462437"/>
            <a:ext cx="97492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600" b="1" dirty="0">
                <a:latin typeface="+mj-lt"/>
              </a:rPr>
              <a:t>* </a:t>
            </a:r>
            <a:r>
              <a:rPr kumimoji="1" lang="en-US" altLang="ja-JP" sz="600" dirty="0">
                <a:latin typeface="+mj-lt"/>
              </a:rPr>
              <a:t>In case of the user chooses the wrong answer.</a:t>
            </a:r>
            <a:endParaRPr kumimoji="1" lang="ja-JP" altLang="en-US" sz="600" dirty="0"/>
          </a:p>
        </p:txBody>
      </p:sp>
      <p:sp>
        <p:nvSpPr>
          <p:cNvPr id="1236" name="Isosceles Triangle 1235">
            <a:extLst>
              <a:ext uri="{FF2B5EF4-FFF2-40B4-BE49-F238E27FC236}">
                <a16:creationId xmlns:a16="http://schemas.microsoft.com/office/drawing/2014/main" id="{CADF02C6-F514-C92F-C599-86444EEA40AA}"/>
              </a:ext>
            </a:extLst>
          </p:cNvPr>
          <p:cNvSpPr/>
          <p:nvPr/>
        </p:nvSpPr>
        <p:spPr>
          <a:xfrm>
            <a:off x="3020815" y="1057448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FD8EA20-C182-7FE0-08EE-2D3150BE7CF9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08924" y="6862520"/>
            <a:ext cx="1595775" cy="999114"/>
          </a:xfrm>
          <a:prstGeom prst="rect">
            <a:avLst/>
          </a:prstGeom>
        </p:spPr>
      </p:pic>
      <p:sp>
        <p:nvSpPr>
          <p:cNvPr id="5" name="テキスト ボックス 300">
            <a:extLst>
              <a:ext uri="{FF2B5EF4-FFF2-40B4-BE49-F238E27FC236}">
                <a16:creationId xmlns:a16="http://schemas.microsoft.com/office/drawing/2014/main" id="{FD254A59-FA86-CE3D-F5C0-82BB6C0450E4}"/>
              </a:ext>
            </a:extLst>
          </p:cNvPr>
          <p:cNvSpPr txBox="1"/>
          <p:nvPr/>
        </p:nvSpPr>
        <p:spPr>
          <a:xfrm>
            <a:off x="1187637" y="6440547"/>
            <a:ext cx="974926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600" b="1" dirty="0">
                <a:latin typeface="+mj-lt"/>
              </a:rPr>
              <a:t>* </a:t>
            </a:r>
            <a:r>
              <a:rPr kumimoji="1" lang="en-US" altLang="ja-JP" sz="600" dirty="0">
                <a:latin typeface="+mj-lt"/>
              </a:rPr>
              <a:t>Meiji card and packing methods PDF will be automatic display on tablet</a:t>
            </a:r>
            <a:endParaRPr kumimoji="1" lang="ja-JP" altLang="en-US" sz="6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4F9C625-EDE8-B7CC-E701-E2EF7EE40DD5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08924" y="7904354"/>
            <a:ext cx="1592961" cy="999114"/>
          </a:xfrm>
          <a:prstGeom prst="rect">
            <a:avLst/>
          </a:prstGeom>
        </p:spPr>
      </p:pic>
      <p:pic>
        <p:nvPicPr>
          <p:cNvPr id="2" name="รูปภาพ 3">
            <a:extLst>
              <a:ext uri="{FF2B5EF4-FFF2-40B4-BE49-F238E27FC236}">
                <a16:creationId xmlns:a16="http://schemas.microsoft.com/office/drawing/2014/main" id="{0521B52B-3837-D55A-C630-FA2B1347AF14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395" y="1530279"/>
            <a:ext cx="1716979" cy="2217799"/>
          </a:xfrm>
          <a:prstGeom prst="rect">
            <a:avLst/>
          </a:prstGeom>
        </p:spPr>
      </p:pic>
      <p:pic>
        <p:nvPicPr>
          <p:cNvPr id="6" name="図 8">
            <a:extLst>
              <a:ext uri="{FF2B5EF4-FFF2-40B4-BE49-F238E27FC236}">
                <a16:creationId xmlns:a16="http://schemas.microsoft.com/office/drawing/2014/main" id="{8458A2EB-23DA-3345-2467-D38D38A99EB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9869" y="1995632"/>
            <a:ext cx="1303133" cy="1746518"/>
          </a:xfrm>
          <a:prstGeom prst="rect">
            <a:avLst/>
          </a:prstGeom>
        </p:spPr>
      </p:pic>
      <p:pic>
        <p:nvPicPr>
          <p:cNvPr id="8" name="図 72">
            <a:extLst>
              <a:ext uri="{FF2B5EF4-FFF2-40B4-BE49-F238E27FC236}">
                <a16:creationId xmlns:a16="http://schemas.microsoft.com/office/drawing/2014/main" id="{EC843C46-18D6-A326-BC43-0E8CBED6ECD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5143" y="1651356"/>
            <a:ext cx="1182132" cy="177846"/>
          </a:xfrm>
          <a:prstGeom prst="rect">
            <a:avLst/>
          </a:prstGeom>
        </p:spPr>
      </p:pic>
      <p:sp>
        <p:nvSpPr>
          <p:cNvPr id="9" name="テキスト ボックス 73">
            <a:extLst>
              <a:ext uri="{FF2B5EF4-FFF2-40B4-BE49-F238E27FC236}">
                <a16:creationId xmlns:a16="http://schemas.microsoft.com/office/drawing/2014/main" id="{182C556F-89E8-E95B-F9AD-D439853D9DFA}"/>
              </a:ext>
            </a:extLst>
          </p:cNvPr>
          <p:cNvSpPr txBox="1"/>
          <p:nvPr/>
        </p:nvSpPr>
        <p:spPr>
          <a:xfrm>
            <a:off x="517395" y="1619493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Main Menu</a:t>
            </a:r>
            <a:endParaRPr kumimoji="1" lang="ja-JP" altLang="en-US" sz="8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0" name="図 87">
            <a:extLst>
              <a:ext uri="{FF2B5EF4-FFF2-40B4-BE49-F238E27FC236}">
                <a16:creationId xmlns:a16="http://schemas.microsoft.com/office/drawing/2014/main" id="{945371F7-1541-E197-28D9-1B29825901F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91021" y="1851323"/>
            <a:ext cx="642805" cy="158497"/>
          </a:xfrm>
          <a:prstGeom prst="rect">
            <a:avLst/>
          </a:prstGeom>
        </p:spPr>
      </p:pic>
      <p:pic>
        <p:nvPicPr>
          <p:cNvPr id="11" name="図 47">
            <a:extLst>
              <a:ext uri="{FF2B5EF4-FFF2-40B4-BE49-F238E27FC236}">
                <a16:creationId xmlns:a16="http://schemas.microsoft.com/office/drawing/2014/main" id="{3CF6CE10-AB42-1DB7-BE2D-A64A5CFA424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9480" y="1851323"/>
            <a:ext cx="558985" cy="15206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41C0F29-32E6-C064-0839-79C37381523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305" y="1984438"/>
            <a:ext cx="444693" cy="44469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906727C-F68E-F048-4EED-0DCCEE4B4989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717" y="2558552"/>
            <a:ext cx="444693" cy="44469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0080466-54D5-FE6E-0395-30BCC684A6FF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6059" y="2556716"/>
            <a:ext cx="445045" cy="44469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BCB3465-36FF-8FD7-19B8-6EA1BCEB11EE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270" y="2558710"/>
            <a:ext cx="444693" cy="44469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F4C4AB3-D148-E90F-A840-6311A2AA2AA8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971" y="1990550"/>
            <a:ext cx="444693" cy="44469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5296CCB-A185-C0E6-9406-94375C44C15E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271" y="1990550"/>
            <a:ext cx="444693" cy="44469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3D24B85-A482-06BD-CA6B-9BA0C5CE619C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717" y="3120845"/>
            <a:ext cx="444693" cy="444693"/>
          </a:xfrm>
          <a:prstGeom prst="rect">
            <a:avLst/>
          </a:prstGeom>
        </p:spPr>
      </p:pic>
      <p:sp>
        <p:nvSpPr>
          <p:cNvPr id="22" name="テキスト ボックス 135">
            <a:extLst>
              <a:ext uri="{FF2B5EF4-FFF2-40B4-BE49-F238E27FC236}">
                <a16:creationId xmlns:a16="http://schemas.microsoft.com/office/drawing/2014/main" id="{EBCFB29F-F22E-ED4E-95BD-F8D2B111A64E}"/>
              </a:ext>
            </a:extLst>
          </p:cNvPr>
          <p:cNvSpPr txBox="1"/>
          <p:nvPr/>
        </p:nvSpPr>
        <p:spPr>
          <a:xfrm>
            <a:off x="613854" y="3013345"/>
            <a:ext cx="1699476" cy="76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Outer Packing       Print Tag        Print Settings</a:t>
            </a:r>
            <a:endParaRPr kumimoji="1" lang="ja-JP" altLang="en-US" sz="5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3" name="テキスト ボックス 135">
            <a:extLst>
              <a:ext uri="{FF2B5EF4-FFF2-40B4-BE49-F238E27FC236}">
                <a16:creationId xmlns:a16="http://schemas.microsoft.com/office/drawing/2014/main" id="{516ACFE2-9CA8-F0E9-1EEB-369084B9E4FE}"/>
              </a:ext>
            </a:extLst>
          </p:cNvPr>
          <p:cNvSpPr txBox="1"/>
          <p:nvPr/>
        </p:nvSpPr>
        <p:spPr>
          <a:xfrm>
            <a:off x="638108" y="3565844"/>
            <a:ext cx="42635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Receive </a:t>
            </a:r>
          </a:p>
          <a:p>
            <a:pPr algn="ctr"/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Finish Case</a:t>
            </a:r>
            <a:endParaRPr kumimoji="1" lang="ja-JP" altLang="en-US" sz="5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4" name="テキスト ボックス 135">
            <a:extLst>
              <a:ext uri="{FF2B5EF4-FFF2-40B4-BE49-F238E27FC236}">
                <a16:creationId xmlns:a16="http://schemas.microsoft.com/office/drawing/2014/main" id="{593806ED-D2BA-33DF-4A84-E883D53F8678}"/>
              </a:ext>
            </a:extLst>
          </p:cNvPr>
          <p:cNvSpPr txBox="1"/>
          <p:nvPr/>
        </p:nvSpPr>
        <p:spPr>
          <a:xfrm>
            <a:off x="546169" y="1679298"/>
            <a:ext cx="400512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ja-JP" sz="7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&lt;P1</a:t>
            </a:r>
            <a:endParaRPr kumimoji="1" lang="ja-JP" altLang="en-US" sz="7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51F5BAA8-745A-B0BA-23FD-8BB2002B0532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6059" y="3133233"/>
            <a:ext cx="444693" cy="444693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7B4E0C49-3036-0178-DA6A-B453B0853176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699" y="3130651"/>
            <a:ext cx="444693" cy="446100"/>
          </a:xfrm>
          <a:prstGeom prst="rect">
            <a:avLst/>
          </a:prstGeom>
        </p:spPr>
      </p:pic>
      <p:sp>
        <p:nvSpPr>
          <p:cNvPr id="27" name="テキスト ボックス 135">
            <a:extLst>
              <a:ext uri="{FF2B5EF4-FFF2-40B4-BE49-F238E27FC236}">
                <a16:creationId xmlns:a16="http://schemas.microsoft.com/office/drawing/2014/main" id="{B6347327-F21D-1236-1C00-E976B9F0CC6B}"/>
              </a:ext>
            </a:extLst>
          </p:cNvPr>
          <p:cNvSpPr txBox="1"/>
          <p:nvPr/>
        </p:nvSpPr>
        <p:spPr>
          <a:xfrm>
            <a:off x="1167396" y="3576724"/>
            <a:ext cx="42635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Move Location</a:t>
            </a:r>
            <a:endParaRPr kumimoji="1" lang="ja-JP" altLang="en-US" sz="5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8" name="テキスト ボックス 135">
            <a:extLst>
              <a:ext uri="{FF2B5EF4-FFF2-40B4-BE49-F238E27FC236}">
                <a16:creationId xmlns:a16="http://schemas.microsoft.com/office/drawing/2014/main" id="{0FEB891B-6ECE-9901-C0FE-0B0D4562CADA}"/>
              </a:ext>
            </a:extLst>
          </p:cNvPr>
          <p:cNvSpPr txBox="1"/>
          <p:nvPr/>
        </p:nvSpPr>
        <p:spPr>
          <a:xfrm>
            <a:off x="1698906" y="3576724"/>
            <a:ext cx="42635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Setup</a:t>
            </a:r>
          </a:p>
          <a:p>
            <a:pPr algn="ctr"/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Finish Case</a:t>
            </a:r>
            <a:endParaRPr kumimoji="1" lang="ja-JP" altLang="en-US" sz="5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9" name="テキスト ボックス 135">
            <a:extLst>
              <a:ext uri="{FF2B5EF4-FFF2-40B4-BE49-F238E27FC236}">
                <a16:creationId xmlns:a16="http://schemas.microsoft.com/office/drawing/2014/main" id="{0FE89D6E-B703-C4C9-8BB3-D1292DAA9E57}"/>
              </a:ext>
            </a:extLst>
          </p:cNvPr>
          <p:cNvSpPr txBox="1"/>
          <p:nvPr/>
        </p:nvSpPr>
        <p:spPr>
          <a:xfrm>
            <a:off x="683407" y="2434872"/>
            <a:ext cx="1541420" cy="76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Receiving            Staging         Inner Packing</a:t>
            </a:r>
            <a:endParaRPr kumimoji="1" lang="ja-JP" altLang="en-US" sz="5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54C3CDC8-3881-D3B9-6EA6-C5690ED3FE4A}"/>
              </a:ext>
            </a:extLst>
          </p:cNvPr>
          <p:cNvGrpSpPr/>
          <p:nvPr/>
        </p:nvGrpSpPr>
        <p:grpSpPr>
          <a:xfrm>
            <a:off x="1681501" y="1966513"/>
            <a:ext cx="606288" cy="612510"/>
            <a:chOff x="-874114" y="2382520"/>
            <a:chExt cx="606288" cy="612510"/>
          </a:xfrm>
        </p:grpSpPr>
        <p:sp>
          <p:nvSpPr>
            <p:cNvPr id="32" name="正方形/長方形 40">
              <a:extLst>
                <a:ext uri="{FF2B5EF4-FFF2-40B4-BE49-F238E27FC236}">
                  <a16:creationId xmlns:a16="http://schemas.microsoft.com/office/drawing/2014/main" id="{28234E2E-198D-69A9-8356-6185AFD745C3}"/>
                </a:ext>
              </a:extLst>
            </p:cNvPr>
            <p:cNvSpPr/>
            <p:nvPr/>
          </p:nvSpPr>
          <p:spPr>
            <a:xfrm>
              <a:off x="-874114" y="2382520"/>
              <a:ext cx="502252" cy="484567"/>
            </a:xfrm>
            <a:prstGeom prst="rect">
              <a:avLst/>
            </a:prstGeom>
            <a:noFill/>
            <a:ln w="15875" cap="flat" cmpd="sng" algn="ctr">
              <a:solidFill>
                <a:srgbClr val="FF0000"/>
              </a:solidFill>
              <a:prstDash val="dash"/>
            </a:ln>
            <a:effectLst/>
          </p:spPr>
          <p:txBody>
            <a:bodyPr rtlCol="0" anchor="ctr"/>
            <a:lstStyle/>
            <a:p>
              <a:pPr algn="l" defTabSz="914400"/>
              <a:endParaRPr kumimoji="1" lang="ja-JP" altLang="en-US" sz="700" kern="0" dirty="0">
                <a:solidFill>
                  <a:prstClr val="black"/>
                </a:solidFill>
              </a:endParaRPr>
            </a:p>
          </p:txBody>
        </p:sp>
        <p:pic>
          <p:nvPicPr>
            <p:cNvPr id="33" name="グラフィックス 41" descr="右向き指示マーク">
              <a:extLst>
                <a:ext uri="{FF2B5EF4-FFF2-40B4-BE49-F238E27FC236}">
                  <a16:creationId xmlns:a16="http://schemas.microsoft.com/office/drawing/2014/main" id="{AE099998-18CB-8591-B565-DBD946ABCFC9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 rot="14754202">
              <a:off x="-503970" y="2758886"/>
              <a:ext cx="236144" cy="236144"/>
            </a:xfrm>
            <a:prstGeom prst="rect">
              <a:avLst/>
            </a:prstGeom>
          </p:spPr>
        </p:pic>
      </p:grpSp>
      <p:sp>
        <p:nvSpPr>
          <p:cNvPr id="34" name="テキスト ボックス 135">
            <a:extLst>
              <a:ext uri="{FF2B5EF4-FFF2-40B4-BE49-F238E27FC236}">
                <a16:creationId xmlns:a16="http://schemas.microsoft.com/office/drawing/2014/main" id="{DBB04A02-3E47-7553-B5DB-5211C4231A98}"/>
              </a:ext>
            </a:extLst>
          </p:cNvPr>
          <p:cNvSpPr txBox="1"/>
          <p:nvPr/>
        </p:nvSpPr>
        <p:spPr>
          <a:xfrm>
            <a:off x="552321" y="1817840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29231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21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400" y="1345290"/>
            <a:ext cx="6117062" cy="783610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473" name="テキスト ボックス 17">
            <a:extLst>
              <a:ext uri="{FF2B5EF4-FFF2-40B4-BE49-F238E27FC236}">
                <a16:creationId xmlns:a16="http://schemas.microsoft.com/office/drawing/2014/main" id="{D44A7DF2-9ABD-8C7A-8ADA-3533057F3973}"/>
              </a:ext>
            </a:extLst>
          </p:cNvPr>
          <p:cNvSpPr txBox="1"/>
          <p:nvPr/>
        </p:nvSpPr>
        <p:spPr>
          <a:xfrm>
            <a:off x="406400" y="862082"/>
            <a:ext cx="611706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5-1. Handy terminal screen image</a:t>
            </a:r>
          </a:p>
          <a:p>
            <a:r>
              <a:rPr kumimoji="1" lang="en-US" altLang="ja-JP" sz="1100" b="1" dirty="0"/>
              <a:t>5-1-1. Inner Packing</a:t>
            </a:r>
          </a:p>
          <a:p>
            <a:endParaRPr kumimoji="1" lang="en-US" altLang="ja-JP" sz="1100" b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E61A56A-35F1-16CA-D922-0F477F05FF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1313" y="2747391"/>
            <a:ext cx="636128" cy="569062"/>
          </a:xfrm>
          <a:prstGeom prst="rect">
            <a:avLst/>
          </a:prstGeom>
        </p:spPr>
      </p:pic>
      <p:pic>
        <p:nvPicPr>
          <p:cNvPr id="7" name="รูปภาพ 3">
            <a:extLst>
              <a:ext uri="{FF2B5EF4-FFF2-40B4-BE49-F238E27FC236}">
                <a16:creationId xmlns:a16="http://schemas.microsoft.com/office/drawing/2014/main" id="{2064C09C-BAC7-A143-E61F-18927393D5FC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450" y="1584507"/>
            <a:ext cx="1716979" cy="2217799"/>
          </a:xfrm>
          <a:prstGeom prst="rect">
            <a:avLst/>
          </a:prstGeom>
        </p:spPr>
      </p:pic>
      <p:pic>
        <p:nvPicPr>
          <p:cNvPr id="8" name="図 119">
            <a:extLst>
              <a:ext uri="{FF2B5EF4-FFF2-40B4-BE49-F238E27FC236}">
                <a16:creationId xmlns:a16="http://schemas.microsoft.com/office/drawing/2014/main" id="{FD8F0A0A-1F6C-7C71-A15B-A72557FBCD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7197" y="1704611"/>
            <a:ext cx="1182132" cy="177846"/>
          </a:xfrm>
          <a:prstGeom prst="rect">
            <a:avLst/>
          </a:prstGeom>
        </p:spPr>
      </p:pic>
      <p:sp>
        <p:nvSpPr>
          <p:cNvPr id="9" name="テキスト ボックス 120">
            <a:extLst>
              <a:ext uri="{FF2B5EF4-FFF2-40B4-BE49-F238E27FC236}">
                <a16:creationId xmlns:a16="http://schemas.microsoft.com/office/drawing/2014/main" id="{9DCF4F08-AF71-0C95-DA35-9BDDB7597132}"/>
              </a:ext>
            </a:extLst>
          </p:cNvPr>
          <p:cNvSpPr txBox="1"/>
          <p:nvPr/>
        </p:nvSpPr>
        <p:spPr>
          <a:xfrm>
            <a:off x="629449" y="1672748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Inner Packing area</a:t>
            </a:r>
          </a:p>
        </p:txBody>
      </p:sp>
      <p:pic>
        <p:nvPicPr>
          <p:cNvPr id="10" name="図 124">
            <a:extLst>
              <a:ext uri="{FF2B5EF4-FFF2-40B4-BE49-F238E27FC236}">
                <a16:creationId xmlns:a16="http://schemas.microsoft.com/office/drawing/2014/main" id="{BBE01347-5CEF-018F-3991-DDEB2619D4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5053" y="1920055"/>
            <a:ext cx="1492073" cy="1579717"/>
          </a:xfrm>
          <a:prstGeom prst="rect">
            <a:avLst/>
          </a:prstGeom>
        </p:spPr>
      </p:pic>
      <p:sp>
        <p:nvSpPr>
          <p:cNvPr id="11" name="テキスト ボックス 127">
            <a:extLst>
              <a:ext uri="{FF2B5EF4-FFF2-40B4-BE49-F238E27FC236}">
                <a16:creationId xmlns:a16="http://schemas.microsoft.com/office/drawing/2014/main" id="{A83C8226-041F-208A-9719-6C5568808B3E}"/>
              </a:ext>
            </a:extLst>
          </p:cNvPr>
          <p:cNvSpPr txBox="1"/>
          <p:nvPr/>
        </p:nvSpPr>
        <p:spPr>
          <a:xfrm>
            <a:off x="694839" y="3528185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2" name="図 44">
            <a:extLst>
              <a:ext uri="{FF2B5EF4-FFF2-40B4-BE49-F238E27FC236}">
                <a16:creationId xmlns:a16="http://schemas.microsoft.com/office/drawing/2014/main" id="{E7680011-25FD-0226-A929-ABEA4D4B440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96" b="3166"/>
          <a:stretch/>
        </p:blipFill>
        <p:spPr>
          <a:xfrm>
            <a:off x="683784" y="3541062"/>
            <a:ext cx="369329" cy="250725"/>
          </a:xfrm>
          <a:prstGeom prst="rect">
            <a:avLst/>
          </a:prstGeom>
        </p:spPr>
      </p:pic>
      <p:sp>
        <p:nvSpPr>
          <p:cNvPr id="13" name="テキスト ボックス 135">
            <a:extLst>
              <a:ext uri="{FF2B5EF4-FFF2-40B4-BE49-F238E27FC236}">
                <a16:creationId xmlns:a16="http://schemas.microsoft.com/office/drawing/2014/main" id="{0C10B62D-16A9-2FFF-035B-E8D74D8BC38A}"/>
              </a:ext>
            </a:extLst>
          </p:cNvPr>
          <p:cNvSpPr txBox="1"/>
          <p:nvPr/>
        </p:nvSpPr>
        <p:spPr>
          <a:xfrm>
            <a:off x="587317" y="1885409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4" name="図 49">
            <a:extLst>
              <a:ext uri="{FF2B5EF4-FFF2-40B4-BE49-F238E27FC236}">
                <a16:creationId xmlns:a16="http://schemas.microsoft.com/office/drawing/2014/main" id="{04AAEF6A-7CF7-5F9B-07B0-32C00C68D5C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8273" y="3579202"/>
            <a:ext cx="266258" cy="135957"/>
          </a:xfrm>
          <a:prstGeom prst="rect">
            <a:avLst/>
          </a:prstGeom>
        </p:spPr>
      </p:pic>
      <p:sp>
        <p:nvSpPr>
          <p:cNvPr id="15" name="テキスト ボックス 285">
            <a:extLst>
              <a:ext uri="{FF2B5EF4-FFF2-40B4-BE49-F238E27FC236}">
                <a16:creationId xmlns:a16="http://schemas.microsoft.com/office/drawing/2014/main" id="{57D6DFE3-A6DB-3354-1D25-B9D60E95046F}"/>
              </a:ext>
            </a:extLst>
          </p:cNvPr>
          <p:cNvSpPr txBox="1"/>
          <p:nvPr/>
        </p:nvSpPr>
        <p:spPr>
          <a:xfrm>
            <a:off x="617446" y="3535413"/>
            <a:ext cx="513059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Main 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 </a:t>
            </a:r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[P1]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6" name="テキスト ボックス 127">
            <a:extLst>
              <a:ext uri="{FF2B5EF4-FFF2-40B4-BE49-F238E27FC236}">
                <a16:creationId xmlns:a16="http://schemas.microsoft.com/office/drawing/2014/main" id="{4BD8C299-9931-559A-324C-98B8F45D2E9A}"/>
              </a:ext>
            </a:extLst>
          </p:cNvPr>
          <p:cNvSpPr txBox="1"/>
          <p:nvPr/>
        </p:nvSpPr>
        <p:spPr>
          <a:xfrm>
            <a:off x="1886408" y="3528871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8" name="図 340">
            <a:extLst>
              <a:ext uri="{FF2B5EF4-FFF2-40B4-BE49-F238E27FC236}">
                <a16:creationId xmlns:a16="http://schemas.microsoft.com/office/drawing/2014/main" id="{914F9B03-A78A-6C2B-CEDA-AD1CB86DF56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96" b="3166"/>
          <a:stretch/>
        </p:blipFill>
        <p:spPr>
          <a:xfrm>
            <a:off x="1875353" y="3541748"/>
            <a:ext cx="369329" cy="250725"/>
          </a:xfrm>
          <a:prstGeom prst="rect">
            <a:avLst/>
          </a:prstGeom>
        </p:spPr>
      </p:pic>
      <p:pic>
        <p:nvPicPr>
          <p:cNvPr id="21" name="図 341">
            <a:extLst>
              <a:ext uri="{FF2B5EF4-FFF2-40B4-BE49-F238E27FC236}">
                <a16:creationId xmlns:a16="http://schemas.microsoft.com/office/drawing/2014/main" id="{452EB403-6931-7A31-5C3C-40465E59326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19842" y="3579888"/>
            <a:ext cx="266258" cy="135957"/>
          </a:xfrm>
          <a:prstGeom prst="rect">
            <a:avLst/>
          </a:prstGeom>
        </p:spPr>
      </p:pic>
      <p:sp>
        <p:nvSpPr>
          <p:cNvPr id="22" name="テキスト ボックス 285">
            <a:extLst>
              <a:ext uri="{FF2B5EF4-FFF2-40B4-BE49-F238E27FC236}">
                <a16:creationId xmlns:a16="http://schemas.microsoft.com/office/drawing/2014/main" id="{6C126C33-4BA2-33FA-95E6-E18A0D60A9FB}"/>
              </a:ext>
            </a:extLst>
          </p:cNvPr>
          <p:cNvSpPr txBox="1"/>
          <p:nvPr/>
        </p:nvSpPr>
        <p:spPr>
          <a:xfrm>
            <a:off x="1809015" y="3536099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NG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[P4]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3" name="テキスト ボックス 127">
            <a:extLst>
              <a:ext uri="{FF2B5EF4-FFF2-40B4-BE49-F238E27FC236}">
                <a16:creationId xmlns:a16="http://schemas.microsoft.com/office/drawing/2014/main" id="{965D5CFD-C8FE-5D96-2B72-2CFC352EBC67}"/>
              </a:ext>
            </a:extLst>
          </p:cNvPr>
          <p:cNvSpPr txBox="1"/>
          <p:nvPr/>
        </p:nvSpPr>
        <p:spPr>
          <a:xfrm>
            <a:off x="1493904" y="3529395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24" name="図 46">
            <a:extLst>
              <a:ext uri="{FF2B5EF4-FFF2-40B4-BE49-F238E27FC236}">
                <a16:creationId xmlns:a16="http://schemas.microsoft.com/office/drawing/2014/main" id="{98F79C91-26C0-2DD2-9FF1-9513FF11503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96" b="3166"/>
          <a:stretch/>
        </p:blipFill>
        <p:spPr>
          <a:xfrm>
            <a:off x="1482849" y="3542272"/>
            <a:ext cx="369329" cy="250725"/>
          </a:xfrm>
          <a:prstGeom prst="rect">
            <a:avLst/>
          </a:prstGeom>
        </p:spPr>
      </p:pic>
      <p:pic>
        <p:nvPicPr>
          <p:cNvPr id="25" name="図 47">
            <a:extLst>
              <a:ext uri="{FF2B5EF4-FFF2-40B4-BE49-F238E27FC236}">
                <a16:creationId xmlns:a16="http://schemas.microsoft.com/office/drawing/2014/main" id="{E3F098B7-CC72-B465-5A82-A8404D1D711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27338" y="3580412"/>
            <a:ext cx="266258" cy="135957"/>
          </a:xfrm>
          <a:prstGeom prst="rect">
            <a:avLst/>
          </a:prstGeom>
        </p:spPr>
      </p:pic>
      <p:sp>
        <p:nvSpPr>
          <p:cNvPr id="26" name="テキスト ボックス 285">
            <a:extLst>
              <a:ext uri="{FF2B5EF4-FFF2-40B4-BE49-F238E27FC236}">
                <a16:creationId xmlns:a16="http://schemas.microsoft.com/office/drawing/2014/main" id="{C7CB59C1-335E-EA5F-8383-3973FFF94C8A}"/>
              </a:ext>
            </a:extLst>
          </p:cNvPr>
          <p:cNvSpPr txBox="1"/>
          <p:nvPr/>
        </p:nvSpPr>
        <p:spPr>
          <a:xfrm>
            <a:off x="1416511" y="3536623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Pending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[P3]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7" name="テキスト ボックス 127">
            <a:extLst>
              <a:ext uri="{FF2B5EF4-FFF2-40B4-BE49-F238E27FC236}">
                <a16:creationId xmlns:a16="http://schemas.microsoft.com/office/drawing/2014/main" id="{D7C937FF-2CF4-A0F4-F8BF-AD6CAAE5F1CE}"/>
              </a:ext>
            </a:extLst>
          </p:cNvPr>
          <p:cNvSpPr txBox="1"/>
          <p:nvPr/>
        </p:nvSpPr>
        <p:spPr>
          <a:xfrm>
            <a:off x="1101015" y="3526138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28" name="図 64">
            <a:extLst>
              <a:ext uri="{FF2B5EF4-FFF2-40B4-BE49-F238E27FC236}">
                <a16:creationId xmlns:a16="http://schemas.microsoft.com/office/drawing/2014/main" id="{39394815-D335-0EC6-0FEF-1194EF213E9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96" b="3166"/>
          <a:stretch/>
        </p:blipFill>
        <p:spPr>
          <a:xfrm>
            <a:off x="1089960" y="3539015"/>
            <a:ext cx="369329" cy="250725"/>
          </a:xfrm>
          <a:prstGeom prst="rect">
            <a:avLst/>
          </a:prstGeom>
        </p:spPr>
      </p:pic>
      <p:pic>
        <p:nvPicPr>
          <p:cNvPr id="29" name="図 65">
            <a:extLst>
              <a:ext uri="{FF2B5EF4-FFF2-40B4-BE49-F238E27FC236}">
                <a16:creationId xmlns:a16="http://schemas.microsoft.com/office/drawing/2014/main" id="{E2D5AC86-D473-7860-8BEC-30B02197E7F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34449" y="3577155"/>
            <a:ext cx="266258" cy="135957"/>
          </a:xfrm>
          <a:prstGeom prst="rect">
            <a:avLst/>
          </a:prstGeom>
        </p:spPr>
      </p:pic>
      <p:sp>
        <p:nvSpPr>
          <p:cNvPr id="30" name="テキスト ボックス 285">
            <a:extLst>
              <a:ext uri="{FF2B5EF4-FFF2-40B4-BE49-F238E27FC236}">
                <a16:creationId xmlns:a16="http://schemas.microsoft.com/office/drawing/2014/main" id="{08D70C0D-C627-4A9F-0637-6179A6DBFC17}"/>
              </a:ext>
            </a:extLst>
          </p:cNvPr>
          <p:cNvSpPr txBox="1"/>
          <p:nvPr/>
        </p:nvSpPr>
        <p:spPr>
          <a:xfrm>
            <a:off x="1023622" y="3533366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Clear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[P2]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1" name="テキスト ボックス 135">
            <a:extLst>
              <a:ext uri="{FF2B5EF4-FFF2-40B4-BE49-F238E27FC236}">
                <a16:creationId xmlns:a16="http://schemas.microsoft.com/office/drawing/2014/main" id="{568BB163-BEC0-0EAB-FA46-9A4B1EB9DBB7}"/>
              </a:ext>
            </a:extLst>
          </p:cNvPr>
          <p:cNvSpPr txBox="1"/>
          <p:nvPr/>
        </p:nvSpPr>
        <p:spPr>
          <a:xfrm>
            <a:off x="584959" y="2049054"/>
            <a:ext cx="453980" cy="20005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PC No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2" name="テキスト ボックス 285">
            <a:extLst>
              <a:ext uri="{FF2B5EF4-FFF2-40B4-BE49-F238E27FC236}">
                <a16:creationId xmlns:a16="http://schemas.microsoft.com/office/drawing/2014/main" id="{449C4ECF-8BE5-19DD-10D3-DB58DC361BAA}"/>
              </a:ext>
            </a:extLst>
          </p:cNvPr>
          <p:cNvSpPr txBox="1"/>
          <p:nvPr/>
        </p:nvSpPr>
        <p:spPr>
          <a:xfrm>
            <a:off x="959092" y="2059031"/>
            <a:ext cx="747137" cy="144305"/>
          </a:xfrm>
          <a:prstGeom prst="rect">
            <a:avLst/>
          </a:prstGeom>
          <a:solidFill>
            <a:srgbClr val="D6DCE5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37A-33S-5122-01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3" name="テキスト ボックス 135">
            <a:extLst>
              <a:ext uri="{FF2B5EF4-FFF2-40B4-BE49-F238E27FC236}">
                <a16:creationId xmlns:a16="http://schemas.microsoft.com/office/drawing/2014/main" id="{7367C296-DE44-710A-C733-5446A0EC564E}"/>
              </a:ext>
            </a:extLst>
          </p:cNvPr>
          <p:cNvSpPr txBox="1"/>
          <p:nvPr/>
        </p:nvSpPr>
        <p:spPr>
          <a:xfrm>
            <a:off x="1660467" y="2049054"/>
            <a:ext cx="453980" cy="20005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Case no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4" name="テキスト ボックス 285">
            <a:extLst>
              <a:ext uri="{FF2B5EF4-FFF2-40B4-BE49-F238E27FC236}">
                <a16:creationId xmlns:a16="http://schemas.microsoft.com/office/drawing/2014/main" id="{875D1753-240C-6AD6-8219-6CCE08B614DA}"/>
              </a:ext>
            </a:extLst>
          </p:cNvPr>
          <p:cNvSpPr txBox="1"/>
          <p:nvPr/>
        </p:nvSpPr>
        <p:spPr>
          <a:xfrm>
            <a:off x="2079201" y="2060690"/>
            <a:ext cx="208512" cy="144305"/>
          </a:xfrm>
          <a:prstGeom prst="rect">
            <a:avLst/>
          </a:prstGeom>
          <a:solidFill>
            <a:srgbClr val="3BED50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22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5" name="テキスト ボックス 135">
            <a:extLst>
              <a:ext uri="{FF2B5EF4-FFF2-40B4-BE49-F238E27FC236}">
                <a16:creationId xmlns:a16="http://schemas.microsoft.com/office/drawing/2014/main" id="{D293FF3D-ECF1-3772-BED2-505C794FC002}"/>
              </a:ext>
            </a:extLst>
          </p:cNvPr>
          <p:cNvSpPr txBox="1"/>
          <p:nvPr/>
        </p:nvSpPr>
        <p:spPr>
          <a:xfrm>
            <a:off x="614882" y="2184336"/>
            <a:ext cx="453980" cy="20005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Control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6" name="テキスト ボックス 135">
            <a:extLst>
              <a:ext uri="{FF2B5EF4-FFF2-40B4-BE49-F238E27FC236}">
                <a16:creationId xmlns:a16="http://schemas.microsoft.com/office/drawing/2014/main" id="{9F8CB828-E805-303B-A8C6-9AB0C1E780C9}"/>
              </a:ext>
            </a:extLst>
          </p:cNvPr>
          <p:cNvSpPr txBox="1"/>
          <p:nvPr/>
        </p:nvSpPr>
        <p:spPr>
          <a:xfrm>
            <a:off x="1295382" y="2187473"/>
            <a:ext cx="557008" cy="20005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TTL Seq no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7" name="テキスト ボックス 285">
            <a:extLst>
              <a:ext uri="{FF2B5EF4-FFF2-40B4-BE49-F238E27FC236}">
                <a16:creationId xmlns:a16="http://schemas.microsoft.com/office/drawing/2014/main" id="{EC0827CD-CD57-B5FA-7A66-1AFF05F39E0E}"/>
              </a:ext>
            </a:extLst>
          </p:cNvPr>
          <p:cNvSpPr txBox="1"/>
          <p:nvPr/>
        </p:nvSpPr>
        <p:spPr>
          <a:xfrm>
            <a:off x="1036312" y="2221711"/>
            <a:ext cx="253003" cy="144305"/>
          </a:xfrm>
          <a:prstGeom prst="rect">
            <a:avLst/>
          </a:prstGeom>
          <a:solidFill>
            <a:srgbClr val="3BED50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311F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8" name="テキスト ボックス 285">
            <a:extLst>
              <a:ext uri="{FF2B5EF4-FFF2-40B4-BE49-F238E27FC236}">
                <a16:creationId xmlns:a16="http://schemas.microsoft.com/office/drawing/2014/main" id="{E419CF04-1C18-5142-6156-44EDE0FB4A12}"/>
              </a:ext>
            </a:extLst>
          </p:cNvPr>
          <p:cNvSpPr txBox="1"/>
          <p:nvPr/>
        </p:nvSpPr>
        <p:spPr>
          <a:xfrm>
            <a:off x="1867733" y="2243170"/>
            <a:ext cx="234479" cy="14430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2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9" name="テキスト ボックス 135">
            <a:extLst>
              <a:ext uri="{FF2B5EF4-FFF2-40B4-BE49-F238E27FC236}">
                <a16:creationId xmlns:a16="http://schemas.microsoft.com/office/drawing/2014/main" id="{FE1A515A-7414-0B5F-FF71-A825F79A163C}"/>
              </a:ext>
            </a:extLst>
          </p:cNvPr>
          <p:cNvSpPr txBox="1"/>
          <p:nvPr/>
        </p:nvSpPr>
        <p:spPr>
          <a:xfrm>
            <a:off x="675351" y="2314162"/>
            <a:ext cx="557008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Packing</a:t>
            </a:r>
          </a:p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TTL Qty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1" name="テキスト ボックス 285">
            <a:extLst>
              <a:ext uri="{FF2B5EF4-FFF2-40B4-BE49-F238E27FC236}">
                <a16:creationId xmlns:a16="http://schemas.microsoft.com/office/drawing/2014/main" id="{EC6176B0-D256-CAFA-B892-F496CC49CFFE}"/>
              </a:ext>
            </a:extLst>
          </p:cNvPr>
          <p:cNvSpPr txBox="1"/>
          <p:nvPr/>
        </p:nvSpPr>
        <p:spPr>
          <a:xfrm>
            <a:off x="1042123" y="2423345"/>
            <a:ext cx="178367" cy="14430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15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2" name="テキスト ボックス 135">
            <a:extLst>
              <a:ext uri="{FF2B5EF4-FFF2-40B4-BE49-F238E27FC236}">
                <a16:creationId xmlns:a16="http://schemas.microsoft.com/office/drawing/2014/main" id="{8068D589-E538-317A-0156-B5B1CD1227DD}"/>
              </a:ext>
            </a:extLst>
          </p:cNvPr>
          <p:cNvSpPr txBox="1"/>
          <p:nvPr/>
        </p:nvSpPr>
        <p:spPr>
          <a:xfrm>
            <a:off x="1475709" y="2380066"/>
            <a:ext cx="557008" cy="20005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TTL Qty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3" name="テキスト ボックス 285">
            <a:extLst>
              <a:ext uri="{FF2B5EF4-FFF2-40B4-BE49-F238E27FC236}">
                <a16:creationId xmlns:a16="http://schemas.microsoft.com/office/drawing/2014/main" id="{F030D5E5-190A-5E3E-16EA-1E326080502F}"/>
              </a:ext>
            </a:extLst>
          </p:cNvPr>
          <p:cNvSpPr txBox="1"/>
          <p:nvPr/>
        </p:nvSpPr>
        <p:spPr>
          <a:xfrm>
            <a:off x="1870033" y="2431296"/>
            <a:ext cx="232179" cy="14430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67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aphicFrame>
        <p:nvGraphicFramePr>
          <p:cNvPr id="44" name="Table 43">
            <a:extLst>
              <a:ext uri="{FF2B5EF4-FFF2-40B4-BE49-F238E27FC236}">
                <a16:creationId xmlns:a16="http://schemas.microsoft.com/office/drawing/2014/main" id="{191902A7-8772-3CF2-AC97-66F699B3EE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5406180"/>
              </p:ext>
            </p:extLst>
          </p:nvPr>
        </p:nvGraphicFramePr>
        <p:xfrm>
          <a:off x="668387" y="2611477"/>
          <a:ext cx="1662887" cy="843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204">
                  <a:extLst>
                    <a:ext uri="{9D8B030D-6E8A-4147-A177-3AD203B41FA5}">
                      <a16:colId xmlns:a16="http://schemas.microsoft.com/office/drawing/2014/main" val="2640134635"/>
                    </a:ext>
                  </a:extLst>
                </a:gridCol>
                <a:gridCol w="1104900">
                  <a:extLst>
                    <a:ext uri="{9D8B030D-6E8A-4147-A177-3AD203B41FA5}">
                      <a16:colId xmlns:a16="http://schemas.microsoft.com/office/drawing/2014/main" val="4269249277"/>
                    </a:ext>
                  </a:extLst>
                </a:gridCol>
                <a:gridCol w="313783">
                  <a:extLst>
                    <a:ext uri="{9D8B030D-6E8A-4147-A177-3AD203B41FA5}">
                      <a16:colId xmlns:a16="http://schemas.microsoft.com/office/drawing/2014/main" val="3688123555"/>
                    </a:ext>
                  </a:extLst>
                </a:gridCol>
              </a:tblGrid>
              <a:tr h="187019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ITEM NO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PART NO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QTY in Case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866975144"/>
                  </a:ext>
                </a:extLst>
              </a:tr>
              <a:tr h="172271"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/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b="0" dirty="0"/>
                        <a:t>711013C0 0200AA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highlight>
                            <a:srgbClr val="FFFF00"/>
                          </a:highlight>
                        </a:rPr>
                        <a:t>27/30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955233755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/>
                      <a:r>
                        <a:rPr lang="en-US" sz="600" dirty="0"/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0" dirty="0"/>
                        <a:t>71234555 0923BB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/>
                        <a:t>0/10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51216137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600" dirty="0"/>
                        <a:t>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dirty="0"/>
                        <a:t>172115YA Z500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highlight>
                            <a:srgbClr val="3BED50"/>
                          </a:highlight>
                        </a:rPr>
                        <a:t>1/1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993001625"/>
                  </a:ext>
                </a:extLst>
              </a:tr>
              <a:tr h="148590">
                <a:tc>
                  <a:txBody>
                    <a:bodyPr/>
                    <a:lstStyle/>
                    <a:p>
                      <a:pPr algn="ctr"/>
                      <a:r>
                        <a:rPr lang="en-US" sz="600" dirty="0"/>
                        <a:t>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dirty="0"/>
                        <a:t>82871671 0003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highlight>
                            <a:srgbClr val="3BED50"/>
                          </a:highlight>
                        </a:rPr>
                        <a:t>40/40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03154230"/>
                  </a:ext>
                </a:extLst>
              </a:tr>
            </a:tbl>
          </a:graphicData>
        </a:graphic>
      </p:graphicFrame>
      <p:sp>
        <p:nvSpPr>
          <p:cNvPr id="465" name="矢印: 右 242">
            <a:extLst>
              <a:ext uri="{FF2B5EF4-FFF2-40B4-BE49-F238E27FC236}">
                <a16:creationId xmlns:a16="http://schemas.microsoft.com/office/drawing/2014/main" id="{17965338-1599-1421-07D3-C2F8EB1EA34C}"/>
              </a:ext>
            </a:extLst>
          </p:cNvPr>
          <p:cNvSpPr/>
          <p:nvPr/>
        </p:nvSpPr>
        <p:spPr>
          <a:xfrm>
            <a:off x="2642369" y="2443112"/>
            <a:ext cx="304132" cy="249076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grpSp>
        <p:nvGrpSpPr>
          <p:cNvPr id="466" name="Group 465">
            <a:extLst>
              <a:ext uri="{FF2B5EF4-FFF2-40B4-BE49-F238E27FC236}">
                <a16:creationId xmlns:a16="http://schemas.microsoft.com/office/drawing/2014/main" id="{146E928B-0889-ECA3-0DD4-0579D58E8390}"/>
              </a:ext>
            </a:extLst>
          </p:cNvPr>
          <p:cNvGrpSpPr/>
          <p:nvPr/>
        </p:nvGrpSpPr>
        <p:grpSpPr>
          <a:xfrm>
            <a:off x="2537023" y="3104711"/>
            <a:ext cx="531986" cy="963575"/>
            <a:chOff x="1553598" y="3816149"/>
            <a:chExt cx="964004" cy="1529482"/>
          </a:xfrm>
        </p:grpSpPr>
        <p:sp>
          <p:nvSpPr>
            <p:cNvPr id="467" name="Isosceles Triangle 466">
              <a:extLst>
                <a:ext uri="{FF2B5EF4-FFF2-40B4-BE49-F238E27FC236}">
                  <a16:creationId xmlns:a16="http://schemas.microsoft.com/office/drawing/2014/main" id="{420373CD-CB11-5D77-E754-967009300789}"/>
                </a:ext>
              </a:extLst>
            </p:cNvPr>
            <p:cNvSpPr/>
            <p:nvPr/>
          </p:nvSpPr>
          <p:spPr>
            <a:xfrm rot="13094208">
              <a:off x="1949809" y="3816149"/>
              <a:ext cx="567793" cy="706238"/>
            </a:xfrm>
            <a:prstGeom prst="triangle">
              <a:avLst/>
            </a:prstGeom>
            <a:gradFill flip="none" rotWithShape="1">
              <a:gsLst>
                <a:gs pos="0">
                  <a:srgbClr val="FF0000"/>
                </a:gs>
                <a:gs pos="42000">
                  <a:srgbClr val="FF0000"/>
                </a:gs>
                <a:gs pos="100000">
                  <a:srgbClr val="FF0000">
                    <a:alpha val="2000"/>
                  </a:srgbClr>
                </a:gs>
              </a:gsLst>
              <a:lin ang="5400000" scaled="0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kumimoji="1" lang="en-US" sz="600" kern="0" dirty="0">
                <a:solidFill>
                  <a:prstClr val="black"/>
                </a:solidFill>
              </a:endParaRPr>
            </a:p>
          </p:txBody>
        </p:sp>
        <p:pic>
          <p:nvPicPr>
            <p:cNvPr id="468" name="図 56">
              <a:extLst>
                <a:ext uri="{FF2B5EF4-FFF2-40B4-BE49-F238E27FC236}">
                  <a16:creationId xmlns:a16="http://schemas.microsoft.com/office/drawing/2014/main" id="{2D1C44EB-BB7E-15BB-C52A-779E600FC15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77764">
              <a:off x="1553598" y="4058051"/>
              <a:ext cx="591284" cy="1287580"/>
            </a:xfrm>
            <a:prstGeom prst="rect">
              <a:avLst/>
            </a:prstGeom>
          </p:spPr>
        </p:pic>
      </p:grpSp>
      <p:sp>
        <p:nvSpPr>
          <p:cNvPr id="469" name="テキスト ボックス 285">
            <a:extLst>
              <a:ext uri="{FF2B5EF4-FFF2-40B4-BE49-F238E27FC236}">
                <a16:creationId xmlns:a16="http://schemas.microsoft.com/office/drawing/2014/main" id="{BC56BD86-5D52-407D-6942-7D31A66C947C}"/>
              </a:ext>
            </a:extLst>
          </p:cNvPr>
          <p:cNvSpPr txBox="1"/>
          <p:nvPr/>
        </p:nvSpPr>
        <p:spPr>
          <a:xfrm>
            <a:off x="2130855" y="2247107"/>
            <a:ext cx="184851" cy="14430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12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70" name="テキスト ボックス 285">
            <a:extLst>
              <a:ext uri="{FF2B5EF4-FFF2-40B4-BE49-F238E27FC236}">
                <a16:creationId xmlns:a16="http://schemas.microsoft.com/office/drawing/2014/main" id="{1295CF8D-0329-4858-50A3-AAAB33E7CE2F}"/>
              </a:ext>
            </a:extLst>
          </p:cNvPr>
          <p:cNvSpPr txBox="1"/>
          <p:nvPr/>
        </p:nvSpPr>
        <p:spPr>
          <a:xfrm>
            <a:off x="2130855" y="2429627"/>
            <a:ext cx="184851" cy="14430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240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71" name="テキスト ボックス 285">
            <a:extLst>
              <a:ext uri="{FF2B5EF4-FFF2-40B4-BE49-F238E27FC236}">
                <a16:creationId xmlns:a16="http://schemas.microsoft.com/office/drawing/2014/main" id="{42ABC537-D6DE-69C9-FCF1-FD137764115B}"/>
              </a:ext>
            </a:extLst>
          </p:cNvPr>
          <p:cNvSpPr txBox="1"/>
          <p:nvPr/>
        </p:nvSpPr>
        <p:spPr>
          <a:xfrm>
            <a:off x="1231625" y="2421594"/>
            <a:ext cx="184851" cy="14430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36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72" name="Picture 471">
            <a:extLst>
              <a:ext uri="{FF2B5EF4-FFF2-40B4-BE49-F238E27FC236}">
                <a16:creationId xmlns:a16="http://schemas.microsoft.com/office/drawing/2014/main" id="{79B0233D-AD65-DFEA-4471-9E2F6FCEEE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7277" y="5344647"/>
            <a:ext cx="636128" cy="569062"/>
          </a:xfrm>
          <a:prstGeom prst="rect">
            <a:avLst/>
          </a:prstGeom>
        </p:spPr>
      </p:pic>
      <p:sp>
        <p:nvSpPr>
          <p:cNvPr id="549" name="矢印: 右 242">
            <a:extLst>
              <a:ext uri="{FF2B5EF4-FFF2-40B4-BE49-F238E27FC236}">
                <a16:creationId xmlns:a16="http://schemas.microsoft.com/office/drawing/2014/main" id="{83A0B0C9-505A-1EAF-9C72-14EF7D7FB5D4}"/>
              </a:ext>
            </a:extLst>
          </p:cNvPr>
          <p:cNvSpPr/>
          <p:nvPr/>
        </p:nvSpPr>
        <p:spPr>
          <a:xfrm>
            <a:off x="2648333" y="5040368"/>
            <a:ext cx="304132" cy="249076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grpSp>
        <p:nvGrpSpPr>
          <p:cNvPr id="550" name="Group 549">
            <a:extLst>
              <a:ext uri="{FF2B5EF4-FFF2-40B4-BE49-F238E27FC236}">
                <a16:creationId xmlns:a16="http://schemas.microsoft.com/office/drawing/2014/main" id="{67F9BD22-EE96-0CE8-6705-1352A8B249A1}"/>
              </a:ext>
            </a:extLst>
          </p:cNvPr>
          <p:cNvGrpSpPr/>
          <p:nvPr/>
        </p:nvGrpSpPr>
        <p:grpSpPr>
          <a:xfrm>
            <a:off x="2542987" y="5701967"/>
            <a:ext cx="531986" cy="963575"/>
            <a:chOff x="1553598" y="3816149"/>
            <a:chExt cx="964004" cy="1529482"/>
          </a:xfrm>
        </p:grpSpPr>
        <p:sp>
          <p:nvSpPr>
            <p:cNvPr id="551" name="Isosceles Triangle 550">
              <a:extLst>
                <a:ext uri="{FF2B5EF4-FFF2-40B4-BE49-F238E27FC236}">
                  <a16:creationId xmlns:a16="http://schemas.microsoft.com/office/drawing/2014/main" id="{F6A6D1A6-89B3-06CC-57BA-A4B78CA6246E}"/>
                </a:ext>
              </a:extLst>
            </p:cNvPr>
            <p:cNvSpPr/>
            <p:nvPr/>
          </p:nvSpPr>
          <p:spPr>
            <a:xfrm rot="13094208">
              <a:off x="1949809" y="3816149"/>
              <a:ext cx="567793" cy="706238"/>
            </a:xfrm>
            <a:prstGeom prst="triangle">
              <a:avLst/>
            </a:prstGeom>
            <a:gradFill flip="none" rotWithShape="1">
              <a:gsLst>
                <a:gs pos="0">
                  <a:srgbClr val="FF0000"/>
                </a:gs>
                <a:gs pos="42000">
                  <a:srgbClr val="FF0000"/>
                </a:gs>
                <a:gs pos="100000">
                  <a:srgbClr val="FF0000">
                    <a:alpha val="2000"/>
                  </a:srgbClr>
                </a:gs>
              </a:gsLst>
              <a:lin ang="5400000" scaled="0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kumimoji="1" lang="en-US" sz="600" kern="0" dirty="0">
                <a:solidFill>
                  <a:prstClr val="black"/>
                </a:solidFill>
              </a:endParaRPr>
            </a:p>
          </p:txBody>
        </p:sp>
        <p:pic>
          <p:nvPicPr>
            <p:cNvPr id="552" name="図 56">
              <a:extLst>
                <a:ext uri="{FF2B5EF4-FFF2-40B4-BE49-F238E27FC236}">
                  <a16:creationId xmlns:a16="http://schemas.microsoft.com/office/drawing/2014/main" id="{7804F3E8-1DB4-3484-BFF5-0F239E18C37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77764">
              <a:off x="1553598" y="4058051"/>
              <a:ext cx="591284" cy="1287580"/>
            </a:xfrm>
            <a:prstGeom prst="rect">
              <a:avLst/>
            </a:prstGeom>
          </p:spPr>
        </p:pic>
      </p:grpSp>
      <p:pic>
        <p:nvPicPr>
          <p:cNvPr id="148" name="รูปภาพ 3">
            <a:extLst>
              <a:ext uri="{FF2B5EF4-FFF2-40B4-BE49-F238E27FC236}">
                <a16:creationId xmlns:a16="http://schemas.microsoft.com/office/drawing/2014/main" id="{E951CF55-C079-78FC-6A96-4292C5FACF1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9351" y="1587617"/>
            <a:ext cx="1716979" cy="2217799"/>
          </a:xfrm>
          <a:prstGeom prst="rect">
            <a:avLst/>
          </a:prstGeom>
        </p:spPr>
      </p:pic>
      <p:pic>
        <p:nvPicPr>
          <p:cNvPr id="149" name="図 119">
            <a:extLst>
              <a:ext uri="{FF2B5EF4-FFF2-40B4-BE49-F238E27FC236}">
                <a16:creationId xmlns:a16="http://schemas.microsoft.com/office/drawing/2014/main" id="{52E33C40-1CFD-DEDD-ED88-8F758A07BB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17098" y="1707721"/>
            <a:ext cx="1182132" cy="177846"/>
          </a:xfrm>
          <a:prstGeom prst="rect">
            <a:avLst/>
          </a:prstGeom>
        </p:spPr>
      </p:pic>
      <p:sp>
        <p:nvSpPr>
          <p:cNvPr id="150" name="テキスト ボックス 120">
            <a:extLst>
              <a:ext uri="{FF2B5EF4-FFF2-40B4-BE49-F238E27FC236}">
                <a16:creationId xmlns:a16="http://schemas.microsoft.com/office/drawing/2014/main" id="{9B428C77-C0FD-F41F-7B62-920741BBCFCD}"/>
              </a:ext>
            </a:extLst>
          </p:cNvPr>
          <p:cNvSpPr txBox="1"/>
          <p:nvPr/>
        </p:nvSpPr>
        <p:spPr>
          <a:xfrm>
            <a:off x="3269350" y="1675858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Inner Packing area</a:t>
            </a:r>
          </a:p>
        </p:txBody>
      </p:sp>
      <p:pic>
        <p:nvPicPr>
          <p:cNvPr id="151" name="図 124">
            <a:extLst>
              <a:ext uri="{FF2B5EF4-FFF2-40B4-BE49-F238E27FC236}">
                <a16:creationId xmlns:a16="http://schemas.microsoft.com/office/drawing/2014/main" id="{193C709D-808B-5C42-110A-E4D8BE464AF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74954" y="1923165"/>
            <a:ext cx="1492073" cy="1579717"/>
          </a:xfrm>
          <a:prstGeom prst="rect">
            <a:avLst/>
          </a:prstGeom>
        </p:spPr>
      </p:pic>
      <p:sp>
        <p:nvSpPr>
          <p:cNvPr id="152" name="テキスト ボックス 127">
            <a:extLst>
              <a:ext uri="{FF2B5EF4-FFF2-40B4-BE49-F238E27FC236}">
                <a16:creationId xmlns:a16="http://schemas.microsoft.com/office/drawing/2014/main" id="{F2F59E6E-72A9-583D-6EB4-38AA0ACC3780}"/>
              </a:ext>
            </a:extLst>
          </p:cNvPr>
          <p:cNvSpPr txBox="1"/>
          <p:nvPr/>
        </p:nvSpPr>
        <p:spPr>
          <a:xfrm>
            <a:off x="3334740" y="3531295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53" name="図 44">
            <a:extLst>
              <a:ext uri="{FF2B5EF4-FFF2-40B4-BE49-F238E27FC236}">
                <a16:creationId xmlns:a16="http://schemas.microsoft.com/office/drawing/2014/main" id="{3F3A3754-194A-D41A-D55D-2B7B65B8B93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96" b="3166"/>
          <a:stretch/>
        </p:blipFill>
        <p:spPr>
          <a:xfrm>
            <a:off x="3323685" y="3544172"/>
            <a:ext cx="369329" cy="250725"/>
          </a:xfrm>
          <a:prstGeom prst="rect">
            <a:avLst/>
          </a:prstGeom>
        </p:spPr>
      </p:pic>
      <p:sp>
        <p:nvSpPr>
          <p:cNvPr id="154" name="テキスト ボックス 135">
            <a:extLst>
              <a:ext uri="{FF2B5EF4-FFF2-40B4-BE49-F238E27FC236}">
                <a16:creationId xmlns:a16="http://schemas.microsoft.com/office/drawing/2014/main" id="{197EF238-059C-AA5B-C317-3E86F82A4D43}"/>
              </a:ext>
            </a:extLst>
          </p:cNvPr>
          <p:cNvSpPr txBox="1"/>
          <p:nvPr/>
        </p:nvSpPr>
        <p:spPr>
          <a:xfrm>
            <a:off x="3227218" y="1888519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55" name="図 49">
            <a:extLst>
              <a:ext uri="{FF2B5EF4-FFF2-40B4-BE49-F238E27FC236}">
                <a16:creationId xmlns:a16="http://schemas.microsoft.com/office/drawing/2014/main" id="{B674A800-AF70-ABC9-D12E-55AF4B97B46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68174" y="3582312"/>
            <a:ext cx="266258" cy="135957"/>
          </a:xfrm>
          <a:prstGeom prst="rect">
            <a:avLst/>
          </a:prstGeom>
        </p:spPr>
      </p:pic>
      <p:sp>
        <p:nvSpPr>
          <p:cNvPr id="156" name="テキスト ボックス 285">
            <a:extLst>
              <a:ext uri="{FF2B5EF4-FFF2-40B4-BE49-F238E27FC236}">
                <a16:creationId xmlns:a16="http://schemas.microsoft.com/office/drawing/2014/main" id="{584F97F9-2DB1-554B-C1DF-98E40A377DEA}"/>
              </a:ext>
            </a:extLst>
          </p:cNvPr>
          <p:cNvSpPr txBox="1"/>
          <p:nvPr/>
        </p:nvSpPr>
        <p:spPr>
          <a:xfrm>
            <a:off x="3257347" y="3538523"/>
            <a:ext cx="513059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Main 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 </a:t>
            </a:r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[P1]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57" name="テキスト ボックス 127">
            <a:extLst>
              <a:ext uri="{FF2B5EF4-FFF2-40B4-BE49-F238E27FC236}">
                <a16:creationId xmlns:a16="http://schemas.microsoft.com/office/drawing/2014/main" id="{1E680153-0351-74D9-5BB0-537FA45533A2}"/>
              </a:ext>
            </a:extLst>
          </p:cNvPr>
          <p:cNvSpPr txBox="1"/>
          <p:nvPr/>
        </p:nvSpPr>
        <p:spPr>
          <a:xfrm>
            <a:off x="4526309" y="3531981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58" name="図 340">
            <a:extLst>
              <a:ext uri="{FF2B5EF4-FFF2-40B4-BE49-F238E27FC236}">
                <a16:creationId xmlns:a16="http://schemas.microsoft.com/office/drawing/2014/main" id="{A7C5A71B-9090-D370-503A-13D80D16B5D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96" b="3166"/>
          <a:stretch/>
        </p:blipFill>
        <p:spPr>
          <a:xfrm>
            <a:off x="4515254" y="3544858"/>
            <a:ext cx="369329" cy="250725"/>
          </a:xfrm>
          <a:prstGeom prst="rect">
            <a:avLst/>
          </a:prstGeom>
        </p:spPr>
      </p:pic>
      <p:pic>
        <p:nvPicPr>
          <p:cNvPr id="159" name="図 341">
            <a:extLst>
              <a:ext uri="{FF2B5EF4-FFF2-40B4-BE49-F238E27FC236}">
                <a16:creationId xmlns:a16="http://schemas.microsoft.com/office/drawing/2014/main" id="{49F70CA5-66B4-3481-F95E-E0CF27866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59743" y="3582998"/>
            <a:ext cx="266258" cy="135957"/>
          </a:xfrm>
          <a:prstGeom prst="rect">
            <a:avLst/>
          </a:prstGeom>
        </p:spPr>
      </p:pic>
      <p:sp>
        <p:nvSpPr>
          <p:cNvPr id="160" name="テキスト ボックス 285">
            <a:extLst>
              <a:ext uri="{FF2B5EF4-FFF2-40B4-BE49-F238E27FC236}">
                <a16:creationId xmlns:a16="http://schemas.microsoft.com/office/drawing/2014/main" id="{418686EF-883D-09AC-3E8C-ABD808844D78}"/>
              </a:ext>
            </a:extLst>
          </p:cNvPr>
          <p:cNvSpPr txBox="1"/>
          <p:nvPr/>
        </p:nvSpPr>
        <p:spPr>
          <a:xfrm>
            <a:off x="4448916" y="3539209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NG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[P4]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61" name="テキスト ボックス 127">
            <a:extLst>
              <a:ext uri="{FF2B5EF4-FFF2-40B4-BE49-F238E27FC236}">
                <a16:creationId xmlns:a16="http://schemas.microsoft.com/office/drawing/2014/main" id="{EE0AAB20-D28F-78DE-BB4C-E0048AA95F39}"/>
              </a:ext>
            </a:extLst>
          </p:cNvPr>
          <p:cNvSpPr txBox="1"/>
          <p:nvPr/>
        </p:nvSpPr>
        <p:spPr>
          <a:xfrm>
            <a:off x="4133805" y="3532505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62" name="図 46">
            <a:extLst>
              <a:ext uri="{FF2B5EF4-FFF2-40B4-BE49-F238E27FC236}">
                <a16:creationId xmlns:a16="http://schemas.microsoft.com/office/drawing/2014/main" id="{757D52D3-5BDA-7C90-14FA-02642621935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96" b="3166"/>
          <a:stretch/>
        </p:blipFill>
        <p:spPr>
          <a:xfrm>
            <a:off x="4122750" y="3545382"/>
            <a:ext cx="369329" cy="250725"/>
          </a:xfrm>
          <a:prstGeom prst="rect">
            <a:avLst/>
          </a:prstGeom>
        </p:spPr>
      </p:pic>
      <p:pic>
        <p:nvPicPr>
          <p:cNvPr id="163" name="図 47">
            <a:extLst>
              <a:ext uri="{FF2B5EF4-FFF2-40B4-BE49-F238E27FC236}">
                <a16:creationId xmlns:a16="http://schemas.microsoft.com/office/drawing/2014/main" id="{69218BE8-DDE2-BE4D-011B-730AAB8ECD9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67239" y="3583522"/>
            <a:ext cx="266258" cy="135957"/>
          </a:xfrm>
          <a:prstGeom prst="rect">
            <a:avLst/>
          </a:prstGeom>
        </p:spPr>
      </p:pic>
      <p:sp>
        <p:nvSpPr>
          <p:cNvPr id="164" name="テキスト ボックス 285">
            <a:extLst>
              <a:ext uri="{FF2B5EF4-FFF2-40B4-BE49-F238E27FC236}">
                <a16:creationId xmlns:a16="http://schemas.microsoft.com/office/drawing/2014/main" id="{3FC7672E-1F35-5A89-B695-CABA471BC46C}"/>
              </a:ext>
            </a:extLst>
          </p:cNvPr>
          <p:cNvSpPr txBox="1"/>
          <p:nvPr/>
        </p:nvSpPr>
        <p:spPr>
          <a:xfrm>
            <a:off x="4056412" y="3539733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Pending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[P3]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65" name="テキスト ボックス 127">
            <a:extLst>
              <a:ext uri="{FF2B5EF4-FFF2-40B4-BE49-F238E27FC236}">
                <a16:creationId xmlns:a16="http://schemas.microsoft.com/office/drawing/2014/main" id="{059AC673-6EB0-C608-83D0-B578D7B2C87C}"/>
              </a:ext>
            </a:extLst>
          </p:cNvPr>
          <p:cNvSpPr txBox="1"/>
          <p:nvPr/>
        </p:nvSpPr>
        <p:spPr>
          <a:xfrm>
            <a:off x="3740916" y="3529248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66" name="図 64">
            <a:extLst>
              <a:ext uri="{FF2B5EF4-FFF2-40B4-BE49-F238E27FC236}">
                <a16:creationId xmlns:a16="http://schemas.microsoft.com/office/drawing/2014/main" id="{44A8A2E5-B1F7-D6F3-715A-AEA5FF0FDFE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96" b="3166"/>
          <a:stretch/>
        </p:blipFill>
        <p:spPr>
          <a:xfrm>
            <a:off x="3729861" y="3542125"/>
            <a:ext cx="369329" cy="250725"/>
          </a:xfrm>
          <a:prstGeom prst="rect">
            <a:avLst/>
          </a:prstGeom>
        </p:spPr>
      </p:pic>
      <p:pic>
        <p:nvPicPr>
          <p:cNvPr id="167" name="図 65">
            <a:extLst>
              <a:ext uri="{FF2B5EF4-FFF2-40B4-BE49-F238E27FC236}">
                <a16:creationId xmlns:a16="http://schemas.microsoft.com/office/drawing/2014/main" id="{340F6FAD-2312-95F6-1EE8-741FAEEB840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74350" y="3580265"/>
            <a:ext cx="266258" cy="135957"/>
          </a:xfrm>
          <a:prstGeom prst="rect">
            <a:avLst/>
          </a:prstGeom>
        </p:spPr>
      </p:pic>
      <p:sp>
        <p:nvSpPr>
          <p:cNvPr id="168" name="テキスト ボックス 285">
            <a:extLst>
              <a:ext uri="{FF2B5EF4-FFF2-40B4-BE49-F238E27FC236}">
                <a16:creationId xmlns:a16="http://schemas.microsoft.com/office/drawing/2014/main" id="{F1994D35-6B67-1E70-2D5D-DB9EBE449D30}"/>
              </a:ext>
            </a:extLst>
          </p:cNvPr>
          <p:cNvSpPr txBox="1"/>
          <p:nvPr/>
        </p:nvSpPr>
        <p:spPr>
          <a:xfrm>
            <a:off x="3663523" y="3536476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Clear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[P2]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69" name="テキスト ボックス 135">
            <a:extLst>
              <a:ext uri="{FF2B5EF4-FFF2-40B4-BE49-F238E27FC236}">
                <a16:creationId xmlns:a16="http://schemas.microsoft.com/office/drawing/2014/main" id="{C7C36292-276D-C5E6-BB8D-4B48E35377C0}"/>
              </a:ext>
            </a:extLst>
          </p:cNvPr>
          <p:cNvSpPr txBox="1"/>
          <p:nvPr/>
        </p:nvSpPr>
        <p:spPr>
          <a:xfrm>
            <a:off x="3224860" y="2052164"/>
            <a:ext cx="453980" cy="20005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PC No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70" name="テキスト ボックス 285">
            <a:extLst>
              <a:ext uri="{FF2B5EF4-FFF2-40B4-BE49-F238E27FC236}">
                <a16:creationId xmlns:a16="http://schemas.microsoft.com/office/drawing/2014/main" id="{AA838C62-AAFB-C3FC-351E-10E4558A2FBB}"/>
              </a:ext>
            </a:extLst>
          </p:cNvPr>
          <p:cNvSpPr txBox="1"/>
          <p:nvPr/>
        </p:nvSpPr>
        <p:spPr>
          <a:xfrm>
            <a:off x="3598993" y="2062141"/>
            <a:ext cx="747137" cy="144305"/>
          </a:xfrm>
          <a:prstGeom prst="rect">
            <a:avLst/>
          </a:prstGeom>
          <a:solidFill>
            <a:srgbClr val="D6DCE5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37A-33S-5122-01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71" name="テキスト ボックス 135">
            <a:extLst>
              <a:ext uri="{FF2B5EF4-FFF2-40B4-BE49-F238E27FC236}">
                <a16:creationId xmlns:a16="http://schemas.microsoft.com/office/drawing/2014/main" id="{813452F2-056F-880C-2E6D-DD35EEC452A3}"/>
              </a:ext>
            </a:extLst>
          </p:cNvPr>
          <p:cNvSpPr txBox="1"/>
          <p:nvPr/>
        </p:nvSpPr>
        <p:spPr>
          <a:xfrm>
            <a:off x="4300368" y="2052164"/>
            <a:ext cx="453980" cy="20005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Case no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72" name="テキスト ボックス 285">
            <a:extLst>
              <a:ext uri="{FF2B5EF4-FFF2-40B4-BE49-F238E27FC236}">
                <a16:creationId xmlns:a16="http://schemas.microsoft.com/office/drawing/2014/main" id="{FF17925B-D393-3631-5A8C-B7CEAB265B36}"/>
              </a:ext>
            </a:extLst>
          </p:cNvPr>
          <p:cNvSpPr txBox="1"/>
          <p:nvPr/>
        </p:nvSpPr>
        <p:spPr>
          <a:xfrm>
            <a:off x="4719102" y="2063800"/>
            <a:ext cx="208512" cy="144305"/>
          </a:xfrm>
          <a:prstGeom prst="rect">
            <a:avLst/>
          </a:prstGeom>
          <a:solidFill>
            <a:srgbClr val="3BED50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22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73" name="テキスト ボックス 135">
            <a:extLst>
              <a:ext uri="{FF2B5EF4-FFF2-40B4-BE49-F238E27FC236}">
                <a16:creationId xmlns:a16="http://schemas.microsoft.com/office/drawing/2014/main" id="{5BFA5466-B964-7E79-60F6-AC55160B8A0D}"/>
              </a:ext>
            </a:extLst>
          </p:cNvPr>
          <p:cNvSpPr txBox="1"/>
          <p:nvPr/>
        </p:nvSpPr>
        <p:spPr>
          <a:xfrm>
            <a:off x="3254783" y="2187446"/>
            <a:ext cx="453980" cy="20005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Control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74" name="テキスト ボックス 135">
            <a:extLst>
              <a:ext uri="{FF2B5EF4-FFF2-40B4-BE49-F238E27FC236}">
                <a16:creationId xmlns:a16="http://schemas.microsoft.com/office/drawing/2014/main" id="{AD59F67D-B87A-50B3-F6DC-616009103887}"/>
              </a:ext>
            </a:extLst>
          </p:cNvPr>
          <p:cNvSpPr txBox="1"/>
          <p:nvPr/>
        </p:nvSpPr>
        <p:spPr>
          <a:xfrm>
            <a:off x="3935283" y="2190583"/>
            <a:ext cx="557008" cy="20005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TTL Seq no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75" name="テキスト ボックス 285">
            <a:extLst>
              <a:ext uri="{FF2B5EF4-FFF2-40B4-BE49-F238E27FC236}">
                <a16:creationId xmlns:a16="http://schemas.microsoft.com/office/drawing/2014/main" id="{B2AC6BE1-7641-A5EC-03FA-AD9F92F55A02}"/>
              </a:ext>
            </a:extLst>
          </p:cNvPr>
          <p:cNvSpPr txBox="1"/>
          <p:nvPr/>
        </p:nvSpPr>
        <p:spPr>
          <a:xfrm>
            <a:off x="3676213" y="2224821"/>
            <a:ext cx="253003" cy="144305"/>
          </a:xfrm>
          <a:prstGeom prst="rect">
            <a:avLst/>
          </a:prstGeom>
          <a:solidFill>
            <a:srgbClr val="3BED50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311F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76" name="テキスト ボックス 285">
            <a:extLst>
              <a:ext uri="{FF2B5EF4-FFF2-40B4-BE49-F238E27FC236}">
                <a16:creationId xmlns:a16="http://schemas.microsoft.com/office/drawing/2014/main" id="{A31C3E06-C19F-EC87-D960-5B53FA7C1F4A}"/>
              </a:ext>
            </a:extLst>
          </p:cNvPr>
          <p:cNvSpPr txBox="1"/>
          <p:nvPr/>
        </p:nvSpPr>
        <p:spPr>
          <a:xfrm>
            <a:off x="4507634" y="2246280"/>
            <a:ext cx="234479" cy="14430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2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77" name="テキスト ボックス 135">
            <a:extLst>
              <a:ext uri="{FF2B5EF4-FFF2-40B4-BE49-F238E27FC236}">
                <a16:creationId xmlns:a16="http://schemas.microsoft.com/office/drawing/2014/main" id="{0C4851BC-0BA5-8298-6CBF-611CE0BE56AF}"/>
              </a:ext>
            </a:extLst>
          </p:cNvPr>
          <p:cNvSpPr txBox="1"/>
          <p:nvPr/>
        </p:nvSpPr>
        <p:spPr>
          <a:xfrm>
            <a:off x="3315252" y="2317272"/>
            <a:ext cx="557008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Packing</a:t>
            </a:r>
          </a:p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TTL Qty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78" name="テキスト ボックス 285">
            <a:extLst>
              <a:ext uri="{FF2B5EF4-FFF2-40B4-BE49-F238E27FC236}">
                <a16:creationId xmlns:a16="http://schemas.microsoft.com/office/drawing/2014/main" id="{BF05BA24-3A5B-5B17-F3A8-500C6C2FA9D9}"/>
              </a:ext>
            </a:extLst>
          </p:cNvPr>
          <p:cNvSpPr txBox="1"/>
          <p:nvPr/>
        </p:nvSpPr>
        <p:spPr>
          <a:xfrm>
            <a:off x="3682024" y="2426455"/>
            <a:ext cx="178367" cy="14430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15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79" name="テキスト ボックス 135">
            <a:extLst>
              <a:ext uri="{FF2B5EF4-FFF2-40B4-BE49-F238E27FC236}">
                <a16:creationId xmlns:a16="http://schemas.microsoft.com/office/drawing/2014/main" id="{CE6697AD-1D81-A686-E1AC-1AAF903EF6CF}"/>
              </a:ext>
            </a:extLst>
          </p:cNvPr>
          <p:cNvSpPr txBox="1"/>
          <p:nvPr/>
        </p:nvSpPr>
        <p:spPr>
          <a:xfrm>
            <a:off x="4115610" y="2383176"/>
            <a:ext cx="557008" cy="20005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TTL Qty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80" name="テキスト ボックス 285">
            <a:extLst>
              <a:ext uri="{FF2B5EF4-FFF2-40B4-BE49-F238E27FC236}">
                <a16:creationId xmlns:a16="http://schemas.microsoft.com/office/drawing/2014/main" id="{08B4FD71-D19E-B11D-E9DF-635B67AC7C2F}"/>
              </a:ext>
            </a:extLst>
          </p:cNvPr>
          <p:cNvSpPr txBox="1"/>
          <p:nvPr/>
        </p:nvSpPr>
        <p:spPr>
          <a:xfrm>
            <a:off x="4509934" y="2434406"/>
            <a:ext cx="232179" cy="14430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67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aphicFrame>
        <p:nvGraphicFramePr>
          <p:cNvPr id="181" name="Table 180">
            <a:extLst>
              <a:ext uri="{FF2B5EF4-FFF2-40B4-BE49-F238E27FC236}">
                <a16:creationId xmlns:a16="http://schemas.microsoft.com/office/drawing/2014/main" id="{221E8679-F0B0-9A1E-4448-51E40EFEC8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70498"/>
              </p:ext>
            </p:extLst>
          </p:nvPr>
        </p:nvGraphicFramePr>
        <p:xfrm>
          <a:off x="3308288" y="2614587"/>
          <a:ext cx="1662887" cy="843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204">
                  <a:extLst>
                    <a:ext uri="{9D8B030D-6E8A-4147-A177-3AD203B41FA5}">
                      <a16:colId xmlns:a16="http://schemas.microsoft.com/office/drawing/2014/main" val="2640134635"/>
                    </a:ext>
                  </a:extLst>
                </a:gridCol>
                <a:gridCol w="1104900">
                  <a:extLst>
                    <a:ext uri="{9D8B030D-6E8A-4147-A177-3AD203B41FA5}">
                      <a16:colId xmlns:a16="http://schemas.microsoft.com/office/drawing/2014/main" val="4269249277"/>
                    </a:ext>
                  </a:extLst>
                </a:gridCol>
                <a:gridCol w="313783">
                  <a:extLst>
                    <a:ext uri="{9D8B030D-6E8A-4147-A177-3AD203B41FA5}">
                      <a16:colId xmlns:a16="http://schemas.microsoft.com/office/drawing/2014/main" val="3688123555"/>
                    </a:ext>
                  </a:extLst>
                </a:gridCol>
              </a:tblGrid>
              <a:tr h="187019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ITEM NO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PART NO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QTY in Case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866975144"/>
                  </a:ext>
                </a:extLst>
              </a:tr>
              <a:tr h="172271"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/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b="0" dirty="0"/>
                        <a:t>711013C0 0200AA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highlight>
                            <a:srgbClr val="3BED50"/>
                          </a:highlight>
                        </a:rPr>
                        <a:t>30/30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955233755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/>
                      <a:r>
                        <a:rPr lang="en-US" sz="600" dirty="0"/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0" dirty="0"/>
                        <a:t>71234555 0923BB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/>
                        <a:t>0/10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51216137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600" dirty="0"/>
                        <a:t>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dirty="0"/>
                        <a:t>172115YA Z500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highlight>
                            <a:srgbClr val="3BED50"/>
                          </a:highlight>
                        </a:rPr>
                        <a:t>1/1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993001625"/>
                  </a:ext>
                </a:extLst>
              </a:tr>
              <a:tr h="148590">
                <a:tc>
                  <a:txBody>
                    <a:bodyPr/>
                    <a:lstStyle/>
                    <a:p>
                      <a:pPr algn="ctr"/>
                      <a:r>
                        <a:rPr lang="en-US" sz="600" dirty="0"/>
                        <a:t>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dirty="0"/>
                        <a:t>82871671 0003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highlight>
                            <a:srgbClr val="3BED50"/>
                          </a:highlight>
                        </a:rPr>
                        <a:t>40/40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03154230"/>
                  </a:ext>
                </a:extLst>
              </a:tr>
            </a:tbl>
          </a:graphicData>
        </a:graphic>
      </p:graphicFrame>
      <p:sp>
        <p:nvSpPr>
          <p:cNvPr id="182" name="テキスト ボックス 285">
            <a:extLst>
              <a:ext uri="{FF2B5EF4-FFF2-40B4-BE49-F238E27FC236}">
                <a16:creationId xmlns:a16="http://schemas.microsoft.com/office/drawing/2014/main" id="{97AEFAA0-9767-1C43-0F74-80C477241C95}"/>
              </a:ext>
            </a:extLst>
          </p:cNvPr>
          <p:cNvSpPr txBox="1"/>
          <p:nvPr/>
        </p:nvSpPr>
        <p:spPr>
          <a:xfrm>
            <a:off x="4770756" y="2250217"/>
            <a:ext cx="184851" cy="14430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12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83" name="テキスト ボックス 285">
            <a:extLst>
              <a:ext uri="{FF2B5EF4-FFF2-40B4-BE49-F238E27FC236}">
                <a16:creationId xmlns:a16="http://schemas.microsoft.com/office/drawing/2014/main" id="{863DD520-206A-05DD-4A8C-34066BC7C496}"/>
              </a:ext>
            </a:extLst>
          </p:cNvPr>
          <p:cNvSpPr txBox="1"/>
          <p:nvPr/>
        </p:nvSpPr>
        <p:spPr>
          <a:xfrm>
            <a:off x="4770756" y="2432737"/>
            <a:ext cx="184851" cy="14430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240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84" name="テキスト ボックス 285">
            <a:extLst>
              <a:ext uri="{FF2B5EF4-FFF2-40B4-BE49-F238E27FC236}">
                <a16:creationId xmlns:a16="http://schemas.microsoft.com/office/drawing/2014/main" id="{886FB1C7-8674-53A2-E229-905768CB8F07}"/>
              </a:ext>
            </a:extLst>
          </p:cNvPr>
          <p:cNvSpPr txBox="1"/>
          <p:nvPr/>
        </p:nvSpPr>
        <p:spPr>
          <a:xfrm>
            <a:off x="3871526" y="2424704"/>
            <a:ext cx="184851" cy="14430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36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85" name="正方形/長方形 40">
            <a:extLst>
              <a:ext uri="{FF2B5EF4-FFF2-40B4-BE49-F238E27FC236}">
                <a16:creationId xmlns:a16="http://schemas.microsoft.com/office/drawing/2014/main" id="{6A801B3B-3D41-80A8-9426-0F06527BA1CF}"/>
              </a:ext>
            </a:extLst>
          </p:cNvPr>
          <p:cNvSpPr/>
          <p:nvPr/>
        </p:nvSpPr>
        <p:spPr>
          <a:xfrm>
            <a:off x="650877" y="2777878"/>
            <a:ext cx="1704413" cy="206430"/>
          </a:xfrm>
          <a:prstGeom prst="rect">
            <a:avLst/>
          </a:prstGeom>
          <a:noFill/>
          <a:ln w="15875" cap="flat" cmpd="sng" algn="ctr">
            <a:solidFill>
              <a:srgbClr val="FF0000"/>
            </a:solidFill>
            <a:prstDash val="dash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sp>
        <p:nvSpPr>
          <p:cNvPr id="186" name="正方形/長方形 40">
            <a:extLst>
              <a:ext uri="{FF2B5EF4-FFF2-40B4-BE49-F238E27FC236}">
                <a16:creationId xmlns:a16="http://schemas.microsoft.com/office/drawing/2014/main" id="{DAE52CB2-9727-8ADA-2193-7B0B13A3B8A1}"/>
              </a:ext>
            </a:extLst>
          </p:cNvPr>
          <p:cNvSpPr/>
          <p:nvPr/>
        </p:nvSpPr>
        <p:spPr>
          <a:xfrm>
            <a:off x="3279719" y="2792889"/>
            <a:ext cx="1704413" cy="206430"/>
          </a:xfrm>
          <a:prstGeom prst="rect">
            <a:avLst/>
          </a:prstGeom>
          <a:noFill/>
          <a:ln w="15875" cap="flat" cmpd="sng" algn="ctr">
            <a:solidFill>
              <a:srgbClr val="FF0000"/>
            </a:solidFill>
            <a:prstDash val="dash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pic>
        <p:nvPicPr>
          <p:cNvPr id="187" name="รูปภาพ 3">
            <a:extLst>
              <a:ext uri="{FF2B5EF4-FFF2-40B4-BE49-F238E27FC236}">
                <a16:creationId xmlns:a16="http://schemas.microsoft.com/office/drawing/2014/main" id="{304A6447-DE41-6A76-EA24-52A56BD703C0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449" y="4167853"/>
            <a:ext cx="1716979" cy="2217799"/>
          </a:xfrm>
          <a:prstGeom prst="rect">
            <a:avLst/>
          </a:prstGeom>
        </p:spPr>
      </p:pic>
      <p:pic>
        <p:nvPicPr>
          <p:cNvPr id="188" name="図 119">
            <a:extLst>
              <a:ext uri="{FF2B5EF4-FFF2-40B4-BE49-F238E27FC236}">
                <a16:creationId xmlns:a16="http://schemas.microsoft.com/office/drawing/2014/main" id="{4FDB15C0-F347-8E75-5EDF-78073CA606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7196" y="4287957"/>
            <a:ext cx="1182132" cy="177846"/>
          </a:xfrm>
          <a:prstGeom prst="rect">
            <a:avLst/>
          </a:prstGeom>
        </p:spPr>
      </p:pic>
      <p:sp>
        <p:nvSpPr>
          <p:cNvPr id="189" name="テキスト ボックス 120">
            <a:extLst>
              <a:ext uri="{FF2B5EF4-FFF2-40B4-BE49-F238E27FC236}">
                <a16:creationId xmlns:a16="http://schemas.microsoft.com/office/drawing/2014/main" id="{5139AEBC-374B-1070-8DC1-F25A32CC79E0}"/>
              </a:ext>
            </a:extLst>
          </p:cNvPr>
          <p:cNvSpPr txBox="1"/>
          <p:nvPr/>
        </p:nvSpPr>
        <p:spPr>
          <a:xfrm>
            <a:off x="629448" y="4256094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Inner Packing area</a:t>
            </a:r>
          </a:p>
        </p:txBody>
      </p:sp>
      <p:pic>
        <p:nvPicPr>
          <p:cNvPr id="190" name="図 124">
            <a:extLst>
              <a:ext uri="{FF2B5EF4-FFF2-40B4-BE49-F238E27FC236}">
                <a16:creationId xmlns:a16="http://schemas.microsoft.com/office/drawing/2014/main" id="{2D3271A0-B217-EBA0-31BB-61C2D5A02E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5052" y="4503401"/>
            <a:ext cx="1492073" cy="1579717"/>
          </a:xfrm>
          <a:prstGeom prst="rect">
            <a:avLst/>
          </a:prstGeom>
        </p:spPr>
      </p:pic>
      <p:sp>
        <p:nvSpPr>
          <p:cNvPr id="1044" name="テキスト ボックス 127">
            <a:extLst>
              <a:ext uri="{FF2B5EF4-FFF2-40B4-BE49-F238E27FC236}">
                <a16:creationId xmlns:a16="http://schemas.microsoft.com/office/drawing/2014/main" id="{2C6F234C-C1A2-E505-0AC0-04D328AF8EC6}"/>
              </a:ext>
            </a:extLst>
          </p:cNvPr>
          <p:cNvSpPr txBox="1"/>
          <p:nvPr/>
        </p:nvSpPr>
        <p:spPr>
          <a:xfrm>
            <a:off x="694838" y="6111531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045" name="図 44">
            <a:extLst>
              <a:ext uri="{FF2B5EF4-FFF2-40B4-BE49-F238E27FC236}">
                <a16:creationId xmlns:a16="http://schemas.microsoft.com/office/drawing/2014/main" id="{29902C05-7183-0936-26A3-10A3ACEDB92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96" b="3166"/>
          <a:stretch/>
        </p:blipFill>
        <p:spPr>
          <a:xfrm>
            <a:off x="683783" y="6124408"/>
            <a:ext cx="369329" cy="250725"/>
          </a:xfrm>
          <a:prstGeom prst="rect">
            <a:avLst/>
          </a:prstGeom>
        </p:spPr>
      </p:pic>
      <p:sp>
        <p:nvSpPr>
          <p:cNvPr id="1085" name="テキスト ボックス 135">
            <a:extLst>
              <a:ext uri="{FF2B5EF4-FFF2-40B4-BE49-F238E27FC236}">
                <a16:creationId xmlns:a16="http://schemas.microsoft.com/office/drawing/2014/main" id="{DF5FF3C6-8DB8-F0B8-94A9-161CDB1309C1}"/>
              </a:ext>
            </a:extLst>
          </p:cNvPr>
          <p:cNvSpPr txBox="1"/>
          <p:nvPr/>
        </p:nvSpPr>
        <p:spPr>
          <a:xfrm>
            <a:off x="587316" y="4468755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086" name="図 49">
            <a:extLst>
              <a:ext uri="{FF2B5EF4-FFF2-40B4-BE49-F238E27FC236}">
                <a16:creationId xmlns:a16="http://schemas.microsoft.com/office/drawing/2014/main" id="{6020DC27-E7D6-153C-F1C3-AD22B9000BD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8272" y="6162548"/>
            <a:ext cx="266258" cy="135957"/>
          </a:xfrm>
          <a:prstGeom prst="rect">
            <a:avLst/>
          </a:prstGeom>
        </p:spPr>
      </p:pic>
      <p:sp>
        <p:nvSpPr>
          <p:cNvPr id="1087" name="テキスト ボックス 285">
            <a:extLst>
              <a:ext uri="{FF2B5EF4-FFF2-40B4-BE49-F238E27FC236}">
                <a16:creationId xmlns:a16="http://schemas.microsoft.com/office/drawing/2014/main" id="{40D3D78D-026F-1864-828A-97981DCF4080}"/>
              </a:ext>
            </a:extLst>
          </p:cNvPr>
          <p:cNvSpPr txBox="1"/>
          <p:nvPr/>
        </p:nvSpPr>
        <p:spPr>
          <a:xfrm>
            <a:off x="617445" y="6118759"/>
            <a:ext cx="513059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Main 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 </a:t>
            </a:r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[P1]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92" name="テキスト ボックス 127">
            <a:extLst>
              <a:ext uri="{FF2B5EF4-FFF2-40B4-BE49-F238E27FC236}">
                <a16:creationId xmlns:a16="http://schemas.microsoft.com/office/drawing/2014/main" id="{23A952E9-537D-C02B-3AB6-4BF772D79BD9}"/>
              </a:ext>
            </a:extLst>
          </p:cNvPr>
          <p:cNvSpPr txBox="1"/>
          <p:nvPr/>
        </p:nvSpPr>
        <p:spPr>
          <a:xfrm>
            <a:off x="1886407" y="6112217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214" name="図 340">
            <a:extLst>
              <a:ext uri="{FF2B5EF4-FFF2-40B4-BE49-F238E27FC236}">
                <a16:creationId xmlns:a16="http://schemas.microsoft.com/office/drawing/2014/main" id="{9BF224FA-FE8F-3CDC-8D24-0EE468827CB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96" b="3166"/>
          <a:stretch/>
        </p:blipFill>
        <p:spPr>
          <a:xfrm>
            <a:off x="1875352" y="6125094"/>
            <a:ext cx="369329" cy="250725"/>
          </a:xfrm>
          <a:prstGeom prst="rect">
            <a:avLst/>
          </a:prstGeom>
        </p:spPr>
      </p:pic>
      <p:pic>
        <p:nvPicPr>
          <p:cNvPr id="232" name="図 341">
            <a:extLst>
              <a:ext uri="{FF2B5EF4-FFF2-40B4-BE49-F238E27FC236}">
                <a16:creationId xmlns:a16="http://schemas.microsoft.com/office/drawing/2014/main" id="{6D0A8841-5EA7-4A3F-A8AC-CC683CACFF3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19841" y="6163234"/>
            <a:ext cx="266258" cy="135957"/>
          </a:xfrm>
          <a:prstGeom prst="rect">
            <a:avLst/>
          </a:prstGeom>
        </p:spPr>
      </p:pic>
      <p:sp>
        <p:nvSpPr>
          <p:cNvPr id="233" name="テキスト ボックス 285">
            <a:extLst>
              <a:ext uri="{FF2B5EF4-FFF2-40B4-BE49-F238E27FC236}">
                <a16:creationId xmlns:a16="http://schemas.microsoft.com/office/drawing/2014/main" id="{60741A13-F125-544B-9AED-78EB3AD1BD49}"/>
              </a:ext>
            </a:extLst>
          </p:cNvPr>
          <p:cNvSpPr txBox="1"/>
          <p:nvPr/>
        </p:nvSpPr>
        <p:spPr>
          <a:xfrm>
            <a:off x="1809014" y="6119445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NG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[P4]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34" name="テキスト ボックス 127">
            <a:extLst>
              <a:ext uri="{FF2B5EF4-FFF2-40B4-BE49-F238E27FC236}">
                <a16:creationId xmlns:a16="http://schemas.microsoft.com/office/drawing/2014/main" id="{8A5B42F8-4DC6-2D8F-3127-23CF8DD650E9}"/>
              </a:ext>
            </a:extLst>
          </p:cNvPr>
          <p:cNvSpPr txBox="1"/>
          <p:nvPr/>
        </p:nvSpPr>
        <p:spPr>
          <a:xfrm>
            <a:off x="1493903" y="6112741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235" name="図 46">
            <a:extLst>
              <a:ext uri="{FF2B5EF4-FFF2-40B4-BE49-F238E27FC236}">
                <a16:creationId xmlns:a16="http://schemas.microsoft.com/office/drawing/2014/main" id="{004CDE8F-5D91-E896-7F5F-C5F3DADD519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96" b="3166"/>
          <a:stretch/>
        </p:blipFill>
        <p:spPr>
          <a:xfrm>
            <a:off x="1482848" y="6125618"/>
            <a:ext cx="369329" cy="250725"/>
          </a:xfrm>
          <a:prstGeom prst="rect">
            <a:avLst/>
          </a:prstGeom>
        </p:spPr>
      </p:pic>
      <p:pic>
        <p:nvPicPr>
          <p:cNvPr id="236" name="図 47">
            <a:extLst>
              <a:ext uri="{FF2B5EF4-FFF2-40B4-BE49-F238E27FC236}">
                <a16:creationId xmlns:a16="http://schemas.microsoft.com/office/drawing/2014/main" id="{B003FBB8-9CC7-7E70-EF5E-F9F98CA5581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27337" y="6163758"/>
            <a:ext cx="266258" cy="135957"/>
          </a:xfrm>
          <a:prstGeom prst="rect">
            <a:avLst/>
          </a:prstGeom>
        </p:spPr>
      </p:pic>
      <p:sp>
        <p:nvSpPr>
          <p:cNvPr id="237" name="テキスト ボックス 285">
            <a:extLst>
              <a:ext uri="{FF2B5EF4-FFF2-40B4-BE49-F238E27FC236}">
                <a16:creationId xmlns:a16="http://schemas.microsoft.com/office/drawing/2014/main" id="{5FC2EC4C-F820-2447-E86E-AB4728DB40A0}"/>
              </a:ext>
            </a:extLst>
          </p:cNvPr>
          <p:cNvSpPr txBox="1"/>
          <p:nvPr/>
        </p:nvSpPr>
        <p:spPr>
          <a:xfrm>
            <a:off x="1416510" y="6119969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Pending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[P3]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38" name="テキスト ボックス 127">
            <a:extLst>
              <a:ext uri="{FF2B5EF4-FFF2-40B4-BE49-F238E27FC236}">
                <a16:creationId xmlns:a16="http://schemas.microsoft.com/office/drawing/2014/main" id="{012E4D4D-3AE4-7052-75DE-4D021D1DC5A0}"/>
              </a:ext>
            </a:extLst>
          </p:cNvPr>
          <p:cNvSpPr txBox="1"/>
          <p:nvPr/>
        </p:nvSpPr>
        <p:spPr>
          <a:xfrm>
            <a:off x="1101014" y="6109484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239" name="図 64">
            <a:extLst>
              <a:ext uri="{FF2B5EF4-FFF2-40B4-BE49-F238E27FC236}">
                <a16:creationId xmlns:a16="http://schemas.microsoft.com/office/drawing/2014/main" id="{9F6E28EB-7054-0C25-B79A-13FEAD6C2D1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96" b="3166"/>
          <a:stretch/>
        </p:blipFill>
        <p:spPr>
          <a:xfrm>
            <a:off x="1089959" y="6122361"/>
            <a:ext cx="369329" cy="250725"/>
          </a:xfrm>
          <a:prstGeom prst="rect">
            <a:avLst/>
          </a:prstGeom>
        </p:spPr>
      </p:pic>
      <p:pic>
        <p:nvPicPr>
          <p:cNvPr id="240" name="図 65">
            <a:extLst>
              <a:ext uri="{FF2B5EF4-FFF2-40B4-BE49-F238E27FC236}">
                <a16:creationId xmlns:a16="http://schemas.microsoft.com/office/drawing/2014/main" id="{70C4C456-BF7D-1B60-0BED-31592912985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34448" y="6160501"/>
            <a:ext cx="266258" cy="135957"/>
          </a:xfrm>
          <a:prstGeom prst="rect">
            <a:avLst/>
          </a:prstGeom>
        </p:spPr>
      </p:pic>
      <p:sp>
        <p:nvSpPr>
          <p:cNvPr id="241" name="テキスト ボックス 285">
            <a:extLst>
              <a:ext uri="{FF2B5EF4-FFF2-40B4-BE49-F238E27FC236}">
                <a16:creationId xmlns:a16="http://schemas.microsoft.com/office/drawing/2014/main" id="{4B3EB5EB-B094-5E66-D16B-60361469C47D}"/>
              </a:ext>
            </a:extLst>
          </p:cNvPr>
          <p:cNvSpPr txBox="1"/>
          <p:nvPr/>
        </p:nvSpPr>
        <p:spPr>
          <a:xfrm>
            <a:off x="1023621" y="6116712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Clear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[P2]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42" name="テキスト ボックス 135">
            <a:extLst>
              <a:ext uri="{FF2B5EF4-FFF2-40B4-BE49-F238E27FC236}">
                <a16:creationId xmlns:a16="http://schemas.microsoft.com/office/drawing/2014/main" id="{35C7A5A6-61F8-C466-379D-7149174DC894}"/>
              </a:ext>
            </a:extLst>
          </p:cNvPr>
          <p:cNvSpPr txBox="1"/>
          <p:nvPr/>
        </p:nvSpPr>
        <p:spPr>
          <a:xfrm>
            <a:off x="584958" y="4632400"/>
            <a:ext cx="453980" cy="20005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PC No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43" name="テキスト ボックス 285">
            <a:extLst>
              <a:ext uri="{FF2B5EF4-FFF2-40B4-BE49-F238E27FC236}">
                <a16:creationId xmlns:a16="http://schemas.microsoft.com/office/drawing/2014/main" id="{2A3461B0-547D-7CED-B912-15328CAB12D1}"/>
              </a:ext>
            </a:extLst>
          </p:cNvPr>
          <p:cNvSpPr txBox="1"/>
          <p:nvPr/>
        </p:nvSpPr>
        <p:spPr>
          <a:xfrm>
            <a:off x="959091" y="4642377"/>
            <a:ext cx="747137" cy="144305"/>
          </a:xfrm>
          <a:prstGeom prst="rect">
            <a:avLst/>
          </a:prstGeom>
          <a:solidFill>
            <a:srgbClr val="D6DCE5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37A-33S-5122-01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44" name="テキスト ボックス 135">
            <a:extLst>
              <a:ext uri="{FF2B5EF4-FFF2-40B4-BE49-F238E27FC236}">
                <a16:creationId xmlns:a16="http://schemas.microsoft.com/office/drawing/2014/main" id="{579392A4-7FF3-E4AB-BA2F-9C434452D702}"/>
              </a:ext>
            </a:extLst>
          </p:cNvPr>
          <p:cNvSpPr txBox="1"/>
          <p:nvPr/>
        </p:nvSpPr>
        <p:spPr>
          <a:xfrm>
            <a:off x="1660466" y="4632400"/>
            <a:ext cx="453980" cy="20005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Case no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45" name="テキスト ボックス 285">
            <a:extLst>
              <a:ext uri="{FF2B5EF4-FFF2-40B4-BE49-F238E27FC236}">
                <a16:creationId xmlns:a16="http://schemas.microsoft.com/office/drawing/2014/main" id="{62A0BDA1-C068-0E89-6B42-B980688C6B2B}"/>
              </a:ext>
            </a:extLst>
          </p:cNvPr>
          <p:cNvSpPr txBox="1"/>
          <p:nvPr/>
        </p:nvSpPr>
        <p:spPr>
          <a:xfrm>
            <a:off x="2079200" y="4644036"/>
            <a:ext cx="208512" cy="144305"/>
          </a:xfrm>
          <a:prstGeom prst="rect">
            <a:avLst/>
          </a:prstGeom>
          <a:solidFill>
            <a:srgbClr val="3BED50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22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46" name="テキスト ボックス 135">
            <a:extLst>
              <a:ext uri="{FF2B5EF4-FFF2-40B4-BE49-F238E27FC236}">
                <a16:creationId xmlns:a16="http://schemas.microsoft.com/office/drawing/2014/main" id="{489B2CF3-2DB0-A6BA-EF00-463C293F7A1A}"/>
              </a:ext>
            </a:extLst>
          </p:cNvPr>
          <p:cNvSpPr txBox="1"/>
          <p:nvPr/>
        </p:nvSpPr>
        <p:spPr>
          <a:xfrm>
            <a:off x="614881" y="4767682"/>
            <a:ext cx="453980" cy="20005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Control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47" name="テキスト ボックス 135">
            <a:extLst>
              <a:ext uri="{FF2B5EF4-FFF2-40B4-BE49-F238E27FC236}">
                <a16:creationId xmlns:a16="http://schemas.microsoft.com/office/drawing/2014/main" id="{B0DC4AB0-B6CC-6514-DDB6-8538534F904D}"/>
              </a:ext>
            </a:extLst>
          </p:cNvPr>
          <p:cNvSpPr txBox="1"/>
          <p:nvPr/>
        </p:nvSpPr>
        <p:spPr>
          <a:xfrm>
            <a:off x="1295381" y="4770819"/>
            <a:ext cx="557008" cy="20005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TTL Seq no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48" name="テキスト ボックス 285">
            <a:extLst>
              <a:ext uri="{FF2B5EF4-FFF2-40B4-BE49-F238E27FC236}">
                <a16:creationId xmlns:a16="http://schemas.microsoft.com/office/drawing/2014/main" id="{289B1F91-5AEE-BBFC-93A8-251657AC7207}"/>
              </a:ext>
            </a:extLst>
          </p:cNvPr>
          <p:cNvSpPr txBox="1"/>
          <p:nvPr/>
        </p:nvSpPr>
        <p:spPr>
          <a:xfrm>
            <a:off x="1036311" y="4805057"/>
            <a:ext cx="253003" cy="144305"/>
          </a:xfrm>
          <a:prstGeom prst="rect">
            <a:avLst/>
          </a:prstGeom>
          <a:solidFill>
            <a:srgbClr val="3BED50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311F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49" name="テキスト ボックス 285">
            <a:extLst>
              <a:ext uri="{FF2B5EF4-FFF2-40B4-BE49-F238E27FC236}">
                <a16:creationId xmlns:a16="http://schemas.microsoft.com/office/drawing/2014/main" id="{CCB2102A-A2B0-71E9-CB92-349290D8F97E}"/>
              </a:ext>
            </a:extLst>
          </p:cNvPr>
          <p:cNvSpPr txBox="1"/>
          <p:nvPr/>
        </p:nvSpPr>
        <p:spPr>
          <a:xfrm>
            <a:off x="1867732" y="4826516"/>
            <a:ext cx="234479" cy="14430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11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50" name="テキスト ボックス 135">
            <a:extLst>
              <a:ext uri="{FF2B5EF4-FFF2-40B4-BE49-F238E27FC236}">
                <a16:creationId xmlns:a16="http://schemas.microsoft.com/office/drawing/2014/main" id="{515FFE81-A3F4-475C-1117-9278E645562B}"/>
              </a:ext>
            </a:extLst>
          </p:cNvPr>
          <p:cNvSpPr txBox="1"/>
          <p:nvPr/>
        </p:nvSpPr>
        <p:spPr>
          <a:xfrm>
            <a:off x="675350" y="4897508"/>
            <a:ext cx="557008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Packing</a:t>
            </a:r>
          </a:p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TTL Qty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51" name="テキスト ボックス 285">
            <a:extLst>
              <a:ext uri="{FF2B5EF4-FFF2-40B4-BE49-F238E27FC236}">
                <a16:creationId xmlns:a16="http://schemas.microsoft.com/office/drawing/2014/main" id="{F167D980-8229-79ED-B672-B57C4B600079}"/>
              </a:ext>
            </a:extLst>
          </p:cNvPr>
          <p:cNvSpPr txBox="1"/>
          <p:nvPr/>
        </p:nvSpPr>
        <p:spPr>
          <a:xfrm>
            <a:off x="1042122" y="5006691"/>
            <a:ext cx="178367" cy="14430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35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52" name="テキスト ボックス 135">
            <a:extLst>
              <a:ext uri="{FF2B5EF4-FFF2-40B4-BE49-F238E27FC236}">
                <a16:creationId xmlns:a16="http://schemas.microsoft.com/office/drawing/2014/main" id="{290002C0-3DE4-8509-8660-426324B3EFE2}"/>
              </a:ext>
            </a:extLst>
          </p:cNvPr>
          <p:cNvSpPr txBox="1"/>
          <p:nvPr/>
        </p:nvSpPr>
        <p:spPr>
          <a:xfrm>
            <a:off x="1475708" y="4963412"/>
            <a:ext cx="557008" cy="20005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TTL Qty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53" name="テキスト ボックス 285">
            <a:extLst>
              <a:ext uri="{FF2B5EF4-FFF2-40B4-BE49-F238E27FC236}">
                <a16:creationId xmlns:a16="http://schemas.microsoft.com/office/drawing/2014/main" id="{360DD749-01B2-85A0-EB91-7C24AA1EA03E}"/>
              </a:ext>
            </a:extLst>
          </p:cNvPr>
          <p:cNvSpPr txBox="1"/>
          <p:nvPr/>
        </p:nvSpPr>
        <p:spPr>
          <a:xfrm>
            <a:off x="1870032" y="5014642"/>
            <a:ext cx="232179" cy="14430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230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aphicFrame>
        <p:nvGraphicFramePr>
          <p:cNvPr id="254" name="Table 253">
            <a:extLst>
              <a:ext uri="{FF2B5EF4-FFF2-40B4-BE49-F238E27FC236}">
                <a16:creationId xmlns:a16="http://schemas.microsoft.com/office/drawing/2014/main" id="{E930C83C-FBD2-CD10-DB16-031FBF1CB4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4978497"/>
              </p:ext>
            </p:extLst>
          </p:nvPr>
        </p:nvGraphicFramePr>
        <p:xfrm>
          <a:off x="668386" y="5194823"/>
          <a:ext cx="1662887" cy="843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204">
                  <a:extLst>
                    <a:ext uri="{9D8B030D-6E8A-4147-A177-3AD203B41FA5}">
                      <a16:colId xmlns:a16="http://schemas.microsoft.com/office/drawing/2014/main" val="2640134635"/>
                    </a:ext>
                  </a:extLst>
                </a:gridCol>
                <a:gridCol w="1104900">
                  <a:extLst>
                    <a:ext uri="{9D8B030D-6E8A-4147-A177-3AD203B41FA5}">
                      <a16:colId xmlns:a16="http://schemas.microsoft.com/office/drawing/2014/main" val="4269249277"/>
                    </a:ext>
                  </a:extLst>
                </a:gridCol>
                <a:gridCol w="313783">
                  <a:extLst>
                    <a:ext uri="{9D8B030D-6E8A-4147-A177-3AD203B41FA5}">
                      <a16:colId xmlns:a16="http://schemas.microsoft.com/office/drawing/2014/main" val="3688123555"/>
                    </a:ext>
                  </a:extLst>
                </a:gridCol>
              </a:tblGrid>
              <a:tr h="187019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ITEM NO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PART NO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QTY in Case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866975144"/>
                  </a:ext>
                </a:extLst>
              </a:tr>
              <a:tr h="172271"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/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b="0" dirty="0"/>
                        <a:t>711013C0 0200AA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highlight>
                            <a:srgbClr val="3BED50"/>
                          </a:highlight>
                        </a:rPr>
                        <a:t>30/30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955233755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/>
                      <a:r>
                        <a:rPr lang="en-US" sz="600" dirty="0"/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0" dirty="0"/>
                        <a:t>71234555 0923BB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/>
                        <a:t>0/10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51216137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600" dirty="0"/>
                        <a:t>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dirty="0"/>
                        <a:t>172115YA Z500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highlight>
                            <a:srgbClr val="3BED50"/>
                          </a:highlight>
                        </a:rPr>
                        <a:t>1/1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993001625"/>
                  </a:ext>
                </a:extLst>
              </a:tr>
              <a:tr h="148590">
                <a:tc>
                  <a:txBody>
                    <a:bodyPr/>
                    <a:lstStyle/>
                    <a:p>
                      <a:pPr algn="ctr"/>
                      <a:r>
                        <a:rPr lang="en-US" sz="600" dirty="0"/>
                        <a:t>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dirty="0"/>
                        <a:t>82871671 0003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highlight>
                            <a:srgbClr val="3BED50"/>
                          </a:highlight>
                        </a:rPr>
                        <a:t>40/40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03154230"/>
                  </a:ext>
                </a:extLst>
              </a:tr>
            </a:tbl>
          </a:graphicData>
        </a:graphic>
      </p:graphicFrame>
      <p:sp>
        <p:nvSpPr>
          <p:cNvPr id="255" name="テキスト ボックス 285">
            <a:extLst>
              <a:ext uri="{FF2B5EF4-FFF2-40B4-BE49-F238E27FC236}">
                <a16:creationId xmlns:a16="http://schemas.microsoft.com/office/drawing/2014/main" id="{FEF43F3B-3B44-F636-E482-3797196F1EF7}"/>
              </a:ext>
            </a:extLst>
          </p:cNvPr>
          <p:cNvSpPr txBox="1"/>
          <p:nvPr/>
        </p:nvSpPr>
        <p:spPr>
          <a:xfrm>
            <a:off x="2130854" y="4830453"/>
            <a:ext cx="184851" cy="14430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12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21" name="テキスト ボックス 285">
            <a:extLst>
              <a:ext uri="{FF2B5EF4-FFF2-40B4-BE49-F238E27FC236}">
                <a16:creationId xmlns:a16="http://schemas.microsoft.com/office/drawing/2014/main" id="{3098964B-93AE-A9CC-7491-D8F1E10E4A03}"/>
              </a:ext>
            </a:extLst>
          </p:cNvPr>
          <p:cNvSpPr txBox="1"/>
          <p:nvPr/>
        </p:nvSpPr>
        <p:spPr>
          <a:xfrm>
            <a:off x="2130854" y="5012973"/>
            <a:ext cx="184851" cy="14430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240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22" name="テキスト ボックス 285">
            <a:extLst>
              <a:ext uri="{FF2B5EF4-FFF2-40B4-BE49-F238E27FC236}">
                <a16:creationId xmlns:a16="http://schemas.microsoft.com/office/drawing/2014/main" id="{B6E99E99-CFD4-E9EA-DE0B-E9F421A33D7F}"/>
              </a:ext>
            </a:extLst>
          </p:cNvPr>
          <p:cNvSpPr txBox="1"/>
          <p:nvPr/>
        </p:nvSpPr>
        <p:spPr>
          <a:xfrm>
            <a:off x="1231624" y="5004940"/>
            <a:ext cx="184851" cy="14430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36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23" name="正方形/長方形 40">
            <a:extLst>
              <a:ext uri="{FF2B5EF4-FFF2-40B4-BE49-F238E27FC236}">
                <a16:creationId xmlns:a16="http://schemas.microsoft.com/office/drawing/2014/main" id="{B380449E-5E24-9B6E-8458-15B11316C51A}"/>
              </a:ext>
            </a:extLst>
          </p:cNvPr>
          <p:cNvSpPr/>
          <p:nvPr/>
        </p:nvSpPr>
        <p:spPr>
          <a:xfrm>
            <a:off x="641696" y="5536616"/>
            <a:ext cx="1704413" cy="206430"/>
          </a:xfrm>
          <a:prstGeom prst="rect">
            <a:avLst/>
          </a:prstGeom>
          <a:noFill/>
          <a:ln w="15875" cap="flat" cmpd="sng" algn="ctr">
            <a:solidFill>
              <a:srgbClr val="FF0000"/>
            </a:solidFill>
            <a:prstDash val="dash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pic>
        <p:nvPicPr>
          <p:cNvPr id="1124" name="รูปภาพ 3">
            <a:extLst>
              <a:ext uri="{FF2B5EF4-FFF2-40B4-BE49-F238E27FC236}">
                <a16:creationId xmlns:a16="http://schemas.microsoft.com/office/drawing/2014/main" id="{30EA3798-17C3-10D4-3432-78B599F056E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597" y="4158436"/>
            <a:ext cx="1716979" cy="2217799"/>
          </a:xfrm>
          <a:prstGeom prst="rect">
            <a:avLst/>
          </a:prstGeom>
        </p:spPr>
      </p:pic>
      <p:pic>
        <p:nvPicPr>
          <p:cNvPr id="1125" name="図 119">
            <a:extLst>
              <a:ext uri="{FF2B5EF4-FFF2-40B4-BE49-F238E27FC236}">
                <a16:creationId xmlns:a16="http://schemas.microsoft.com/office/drawing/2014/main" id="{5B044C09-196B-6359-A9DE-E2EE881E6D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11344" y="4278540"/>
            <a:ext cx="1182132" cy="177846"/>
          </a:xfrm>
          <a:prstGeom prst="rect">
            <a:avLst/>
          </a:prstGeom>
        </p:spPr>
      </p:pic>
      <p:sp>
        <p:nvSpPr>
          <p:cNvPr id="1126" name="テキスト ボックス 120">
            <a:extLst>
              <a:ext uri="{FF2B5EF4-FFF2-40B4-BE49-F238E27FC236}">
                <a16:creationId xmlns:a16="http://schemas.microsoft.com/office/drawing/2014/main" id="{16842027-F8BE-A1DE-89EE-47DA955B8CA7}"/>
              </a:ext>
            </a:extLst>
          </p:cNvPr>
          <p:cNvSpPr txBox="1"/>
          <p:nvPr/>
        </p:nvSpPr>
        <p:spPr>
          <a:xfrm>
            <a:off x="3263596" y="4246677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Inner Packing area</a:t>
            </a:r>
          </a:p>
        </p:txBody>
      </p:sp>
      <p:pic>
        <p:nvPicPr>
          <p:cNvPr id="1127" name="図 124">
            <a:extLst>
              <a:ext uri="{FF2B5EF4-FFF2-40B4-BE49-F238E27FC236}">
                <a16:creationId xmlns:a16="http://schemas.microsoft.com/office/drawing/2014/main" id="{45578CA2-0306-0BAA-93AF-F0FBC581F0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69200" y="4493984"/>
            <a:ext cx="1492073" cy="1579717"/>
          </a:xfrm>
          <a:prstGeom prst="rect">
            <a:avLst/>
          </a:prstGeom>
        </p:spPr>
      </p:pic>
      <p:sp>
        <p:nvSpPr>
          <p:cNvPr id="1128" name="テキスト ボックス 127">
            <a:extLst>
              <a:ext uri="{FF2B5EF4-FFF2-40B4-BE49-F238E27FC236}">
                <a16:creationId xmlns:a16="http://schemas.microsoft.com/office/drawing/2014/main" id="{D17D985F-2104-684E-36FC-696983E63398}"/>
              </a:ext>
            </a:extLst>
          </p:cNvPr>
          <p:cNvSpPr txBox="1"/>
          <p:nvPr/>
        </p:nvSpPr>
        <p:spPr>
          <a:xfrm>
            <a:off x="3328986" y="6102114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129" name="図 44">
            <a:extLst>
              <a:ext uri="{FF2B5EF4-FFF2-40B4-BE49-F238E27FC236}">
                <a16:creationId xmlns:a16="http://schemas.microsoft.com/office/drawing/2014/main" id="{9E110FD5-80BD-57ED-D667-6CC7D5ADBB6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96" b="3166"/>
          <a:stretch/>
        </p:blipFill>
        <p:spPr>
          <a:xfrm>
            <a:off x="3317931" y="6114991"/>
            <a:ext cx="369329" cy="250725"/>
          </a:xfrm>
          <a:prstGeom prst="rect">
            <a:avLst/>
          </a:prstGeom>
        </p:spPr>
      </p:pic>
      <p:sp>
        <p:nvSpPr>
          <p:cNvPr id="1130" name="テキスト ボックス 135">
            <a:extLst>
              <a:ext uri="{FF2B5EF4-FFF2-40B4-BE49-F238E27FC236}">
                <a16:creationId xmlns:a16="http://schemas.microsoft.com/office/drawing/2014/main" id="{1555B559-92EC-9CAD-2CE2-EB40DF9AEE96}"/>
              </a:ext>
            </a:extLst>
          </p:cNvPr>
          <p:cNvSpPr txBox="1"/>
          <p:nvPr/>
        </p:nvSpPr>
        <p:spPr>
          <a:xfrm>
            <a:off x="3221464" y="4459338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131" name="図 49">
            <a:extLst>
              <a:ext uri="{FF2B5EF4-FFF2-40B4-BE49-F238E27FC236}">
                <a16:creationId xmlns:a16="http://schemas.microsoft.com/office/drawing/2014/main" id="{AAB3C0CF-AD81-166E-B2D6-26F222283CC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62420" y="6153131"/>
            <a:ext cx="266258" cy="135957"/>
          </a:xfrm>
          <a:prstGeom prst="rect">
            <a:avLst/>
          </a:prstGeom>
        </p:spPr>
      </p:pic>
      <p:sp>
        <p:nvSpPr>
          <p:cNvPr id="1132" name="テキスト ボックス 285">
            <a:extLst>
              <a:ext uri="{FF2B5EF4-FFF2-40B4-BE49-F238E27FC236}">
                <a16:creationId xmlns:a16="http://schemas.microsoft.com/office/drawing/2014/main" id="{F7E2E13D-8A42-5D8E-BD94-B9598C26290B}"/>
              </a:ext>
            </a:extLst>
          </p:cNvPr>
          <p:cNvSpPr txBox="1"/>
          <p:nvPr/>
        </p:nvSpPr>
        <p:spPr>
          <a:xfrm>
            <a:off x="3251593" y="6109342"/>
            <a:ext cx="513059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Main 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 </a:t>
            </a:r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[P1]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33" name="テキスト ボックス 127">
            <a:extLst>
              <a:ext uri="{FF2B5EF4-FFF2-40B4-BE49-F238E27FC236}">
                <a16:creationId xmlns:a16="http://schemas.microsoft.com/office/drawing/2014/main" id="{B405B6C9-36A2-93D4-79FA-E44321275A1C}"/>
              </a:ext>
            </a:extLst>
          </p:cNvPr>
          <p:cNvSpPr txBox="1"/>
          <p:nvPr/>
        </p:nvSpPr>
        <p:spPr>
          <a:xfrm>
            <a:off x="4520555" y="6102800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134" name="図 340">
            <a:extLst>
              <a:ext uri="{FF2B5EF4-FFF2-40B4-BE49-F238E27FC236}">
                <a16:creationId xmlns:a16="http://schemas.microsoft.com/office/drawing/2014/main" id="{F8CC7074-B26D-812A-5378-A0021544D82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96" b="3166"/>
          <a:stretch/>
        </p:blipFill>
        <p:spPr>
          <a:xfrm>
            <a:off x="4509500" y="6115677"/>
            <a:ext cx="369329" cy="250725"/>
          </a:xfrm>
          <a:prstGeom prst="rect">
            <a:avLst/>
          </a:prstGeom>
        </p:spPr>
      </p:pic>
      <p:pic>
        <p:nvPicPr>
          <p:cNvPr id="1135" name="図 341">
            <a:extLst>
              <a:ext uri="{FF2B5EF4-FFF2-40B4-BE49-F238E27FC236}">
                <a16:creationId xmlns:a16="http://schemas.microsoft.com/office/drawing/2014/main" id="{FD4D041E-DBFF-A9C1-09D7-AF21FDB213D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53989" y="6153817"/>
            <a:ext cx="266258" cy="135957"/>
          </a:xfrm>
          <a:prstGeom prst="rect">
            <a:avLst/>
          </a:prstGeom>
        </p:spPr>
      </p:pic>
      <p:sp>
        <p:nvSpPr>
          <p:cNvPr id="1136" name="テキスト ボックス 285">
            <a:extLst>
              <a:ext uri="{FF2B5EF4-FFF2-40B4-BE49-F238E27FC236}">
                <a16:creationId xmlns:a16="http://schemas.microsoft.com/office/drawing/2014/main" id="{85A2E89B-527E-10DA-66CA-00241714F857}"/>
              </a:ext>
            </a:extLst>
          </p:cNvPr>
          <p:cNvSpPr txBox="1"/>
          <p:nvPr/>
        </p:nvSpPr>
        <p:spPr>
          <a:xfrm>
            <a:off x="4443162" y="6110028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NG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[P4]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37" name="テキスト ボックス 127">
            <a:extLst>
              <a:ext uri="{FF2B5EF4-FFF2-40B4-BE49-F238E27FC236}">
                <a16:creationId xmlns:a16="http://schemas.microsoft.com/office/drawing/2014/main" id="{25433127-CEC3-6227-6EF1-7619D8E44240}"/>
              </a:ext>
            </a:extLst>
          </p:cNvPr>
          <p:cNvSpPr txBox="1"/>
          <p:nvPr/>
        </p:nvSpPr>
        <p:spPr>
          <a:xfrm>
            <a:off x="4128051" y="6103324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138" name="図 46">
            <a:extLst>
              <a:ext uri="{FF2B5EF4-FFF2-40B4-BE49-F238E27FC236}">
                <a16:creationId xmlns:a16="http://schemas.microsoft.com/office/drawing/2014/main" id="{C12AF311-ECB6-566C-8B85-BF91469B4C1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96" b="3166"/>
          <a:stretch/>
        </p:blipFill>
        <p:spPr>
          <a:xfrm>
            <a:off x="4116996" y="6116201"/>
            <a:ext cx="369329" cy="250725"/>
          </a:xfrm>
          <a:prstGeom prst="rect">
            <a:avLst/>
          </a:prstGeom>
        </p:spPr>
      </p:pic>
      <p:pic>
        <p:nvPicPr>
          <p:cNvPr id="1139" name="図 47">
            <a:extLst>
              <a:ext uri="{FF2B5EF4-FFF2-40B4-BE49-F238E27FC236}">
                <a16:creationId xmlns:a16="http://schemas.microsoft.com/office/drawing/2014/main" id="{1CC01623-8AB5-CCDA-66B6-B03216A367D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61485" y="6154341"/>
            <a:ext cx="266258" cy="135957"/>
          </a:xfrm>
          <a:prstGeom prst="rect">
            <a:avLst/>
          </a:prstGeom>
        </p:spPr>
      </p:pic>
      <p:sp>
        <p:nvSpPr>
          <p:cNvPr id="1140" name="テキスト ボックス 285">
            <a:extLst>
              <a:ext uri="{FF2B5EF4-FFF2-40B4-BE49-F238E27FC236}">
                <a16:creationId xmlns:a16="http://schemas.microsoft.com/office/drawing/2014/main" id="{6C4710FA-E740-B30A-A777-6DD27E54DC5C}"/>
              </a:ext>
            </a:extLst>
          </p:cNvPr>
          <p:cNvSpPr txBox="1"/>
          <p:nvPr/>
        </p:nvSpPr>
        <p:spPr>
          <a:xfrm>
            <a:off x="4050658" y="6110552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Pending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[P3]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41" name="テキスト ボックス 127">
            <a:extLst>
              <a:ext uri="{FF2B5EF4-FFF2-40B4-BE49-F238E27FC236}">
                <a16:creationId xmlns:a16="http://schemas.microsoft.com/office/drawing/2014/main" id="{90472BCB-DE57-F216-5154-1322B987B523}"/>
              </a:ext>
            </a:extLst>
          </p:cNvPr>
          <p:cNvSpPr txBox="1"/>
          <p:nvPr/>
        </p:nvSpPr>
        <p:spPr>
          <a:xfrm>
            <a:off x="3735162" y="6100067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142" name="図 64">
            <a:extLst>
              <a:ext uri="{FF2B5EF4-FFF2-40B4-BE49-F238E27FC236}">
                <a16:creationId xmlns:a16="http://schemas.microsoft.com/office/drawing/2014/main" id="{4363E907-00A2-DBA3-EC46-299F82D889C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96" b="3166"/>
          <a:stretch/>
        </p:blipFill>
        <p:spPr>
          <a:xfrm>
            <a:off x="3724107" y="6112944"/>
            <a:ext cx="369329" cy="250725"/>
          </a:xfrm>
          <a:prstGeom prst="rect">
            <a:avLst/>
          </a:prstGeom>
        </p:spPr>
      </p:pic>
      <p:pic>
        <p:nvPicPr>
          <p:cNvPr id="1143" name="図 65">
            <a:extLst>
              <a:ext uri="{FF2B5EF4-FFF2-40B4-BE49-F238E27FC236}">
                <a16:creationId xmlns:a16="http://schemas.microsoft.com/office/drawing/2014/main" id="{AA6929DF-9ED0-1404-2A4C-BA2397C5512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68596" y="6151084"/>
            <a:ext cx="266258" cy="135957"/>
          </a:xfrm>
          <a:prstGeom prst="rect">
            <a:avLst/>
          </a:prstGeom>
        </p:spPr>
      </p:pic>
      <p:sp>
        <p:nvSpPr>
          <p:cNvPr id="1144" name="テキスト ボックス 285">
            <a:extLst>
              <a:ext uri="{FF2B5EF4-FFF2-40B4-BE49-F238E27FC236}">
                <a16:creationId xmlns:a16="http://schemas.microsoft.com/office/drawing/2014/main" id="{7D802345-4C96-D5C7-DBCF-5398EE467AC0}"/>
              </a:ext>
            </a:extLst>
          </p:cNvPr>
          <p:cNvSpPr txBox="1"/>
          <p:nvPr/>
        </p:nvSpPr>
        <p:spPr>
          <a:xfrm>
            <a:off x="3657769" y="6107295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Clear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[P2]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45" name="テキスト ボックス 135">
            <a:extLst>
              <a:ext uri="{FF2B5EF4-FFF2-40B4-BE49-F238E27FC236}">
                <a16:creationId xmlns:a16="http://schemas.microsoft.com/office/drawing/2014/main" id="{B686AE5C-4609-91DB-8AC1-6DEEF9F77F65}"/>
              </a:ext>
            </a:extLst>
          </p:cNvPr>
          <p:cNvSpPr txBox="1"/>
          <p:nvPr/>
        </p:nvSpPr>
        <p:spPr>
          <a:xfrm>
            <a:off x="3219106" y="4622983"/>
            <a:ext cx="453980" cy="20005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PC No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46" name="テキスト ボックス 285">
            <a:extLst>
              <a:ext uri="{FF2B5EF4-FFF2-40B4-BE49-F238E27FC236}">
                <a16:creationId xmlns:a16="http://schemas.microsoft.com/office/drawing/2014/main" id="{3D9F67EB-3EE5-4B96-768A-010AC3089C49}"/>
              </a:ext>
            </a:extLst>
          </p:cNvPr>
          <p:cNvSpPr txBox="1"/>
          <p:nvPr/>
        </p:nvSpPr>
        <p:spPr>
          <a:xfrm>
            <a:off x="3593239" y="4632960"/>
            <a:ext cx="747137" cy="144305"/>
          </a:xfrm>
          <a:prstGeom prst="rect">
            <a:avLst/>
          </a:prstGeom>
          <a:solidFill>
            <a:srgbClr val="D6DCE5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37A-33S-5122-01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47" name="テキスト ボックス 135">
            <a:extLst>
              <a:ext uri="{FF2B5EF4-FFF2-40B4-BE49-F238E27FC236}">
                <a16:creationId xmlns:a16="http://schemas.microsoft.com/office/drawing/2014/main" id="{29142FE8-2A01-2A07-9637-0F11D64D8729}"/>
              </a:ext>
            </a:extLst>
          </p:cNvPr>
          <p:cNvSpPr txBox="1"/>
          <p:nvPr/>
        </p:nvSpPr>
        <p:spPr>
          <a:xfrm>
            <a:off x="4294614" y="4622983"/>
            <a:ext cx="453980" cy="20005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Case no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48" name="テキスト ボックス 285">
            <a:extLst>
              <a:ext uri="{FF2B5EF4-FFF2-40B4-BE49-F238E27FC236}">
                <a16:creationId xmlns:a16="http://schemas.microsoft.com/office/drawing/2014/main" id="{A9A2D12E-1461-7F42-DC5F-15EE269EB91F}"/>
              </a:ext>
            </a:extLst>
          </p:cNvPr>
          <p:cNvSpPr txBox="1"/>
          <p:nvPr/>
        </p:nvSpPr>
        <p:spPr>
          <a:xfrm>
            <a:off x="4713348" y="4634619"/>
            <a:ext cx="208512" cy="144305"/>
          </a:xfrm>
          <a:prstGeom prst="rect">
            <a:avLst/>
          </a:prstGeom>
          <a:solidFill>
            <a:srgbClr val="3BED50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22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49" name="テキスト ボックス 135">
            <a:extLst>
              <a:ext uri="{FF2B5EF4-FFF2-40B4-BE49-F238E27FC236}">
                <a16:creationId xmlns:a16="http://schemas.microsoft.com/office/drawing/2014/main" id="{27D69AAB-877A-F94A-BBBC-B3A8B976CA34}"/>
              </a:ext>
            </a:extLst>
          </p:cNvPr>
          <p:cNvSpPr txBox="1"/>
          <p:nvPr/>
        </p:nvSpPr>
        <p:spPr>
          <a:xfrm>
            <a:off x="3249029" y="4758265"/>
            <a:ext cx="453980" cy="20005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Control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50" name="テキスト ボックス 135">
            <a:extLst>
              <a:ext uri="{FF2B5EF4-FFF2-40B4-BE49-F238E27FC236}">
                <a16:creationId xmlns:a16="http://schemas.microsoft.com/office/drawing/2014/main" id="{979B599C-174B-3337-3A73-2ACAFFF339CD}"/>
              </a:ext>
            </a:extLst>
          </p:cNvPr>
          <p:cNvSpPr txBox="1"/>
          <p:nvPr/>
        </p:nvSpPr>
        <p:spPr>
          <a:xfrm>
            <a:off x="3929529" y="4761402"/>
            <a:ext cx="557008" cy="20005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TTL Seq no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51" name="テキスト ボックス 285">
            <a:extLst>
              <a:ext uri="{FF2B5EF4-FFF2-40B4-BE49-F238E27FC236}">
                <a16:creationId xmlns:a16="http://schemas.microsoft.com/office/drawing/2014/main" id="{3354C55F-B418-C746-E6BF-CB0AA24B7E91}"/>
              </a:ext>
            </a:extLst>
          </p:cNvPr>
          <p:cNvSpPr txBox="1"/>
          <p:nvPr/>
        </p:nvSpPr>
        <p:spPr>
          <a:xfrm>
            <a:off x="3670459" y="4795640"/>
            <a:ext cx="253003" cy="144305"/>
          </a:xfrm>
          <a:prstGeom prst="rect">
            <a:avLst/>
          </a:prstGeom>
          <a:solidFill>
            <a:srgbClr val="3BED50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311F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56" name="テキスト ボックス 285">
            <a:extLst>
              <a:ext uri="{FF2B5EF4-FFF2-40B4-BE49-F238E27FC236}">
                <a16:creationId xmlns:a16="http://schemas.microsoft.com/office/drawing/2014/main" id="{A3A04B78-B97E-DF4B-DF4D-02130292FC6C}"/>
              </a:ext>
            </a:extLst>
          </p:cNvPr>
          <p:cNvSpPr txBox="1"/>
          <p:nvPr/>
        </p:nvSpPr>
        <p:spPr>
          <a:xfrm>
            <a:off x="4501880" y="4817099"/>
            <a:ext cx="234479" cy="14430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12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57" name="テキスト ボックス 135">
            <a:extLst>
              <a:ext uri="{FF2B5EF4-FFF2-40B4-BE49-F238E27FC236}">
                <a16:creationId xmlns:a16="http://schemas.microsoft.com/office/drawing/2014/main" id="{7BA384EC-A7BB-111A-4A73-6857FC85A854}"/>
              </a:ext>
            </a:extLst>
          </p:cNvPr>
          <p:cNvSpPr txBox="1"/>
          <p:nvPr/>
        </p:nvSpPr>
        <p:spPr>
          <a:xfrm>
            <a:off x="3309498" y="4888091"/>
            <a:ext cx="557008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Packing</a:t>
            </a:r>
          </a:p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TTL Qty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58" name="テキスト ボックス 285">
            <a:extLst>
              <a:ext uri="{FF2B5EF4-FFF2-40B4-BE49-F238E27FC236}">
                <a16:creationId xmlns:a16="http://schemas.microsoft.com/office/drawing/2014/main" id="{00947CAD-7FDE-7674-9AA4-05CA113946FF}"/>
              </a:ext>
            </a:extLst>
          </p:cNvPr>
          <p:cNvSpPr txBox="1"/>
          <p:nvPr/>
        </p:nvSpPr>
        <p:spPr>
          <a:xfrm>
            <a:off x="3676270" y="4997274"/>
            <a:ext cx="178367" cy="14430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36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59" name="テキスト ボックス 135">
            <a:extLst>
              <a:ext uri="{FF2B5EF4-FFF2-40B4-BE49-F238E27FC236}">
                <a16:creationId xmlns:a16="http://schemas.microsoft.com/office/drawing/2014/main" id="{C1D7CD9F-BF7F-3A63-4E25-A59FB70C514B}"/>
              </a:ext>
            </a:extLst>
          </p:cNvPr>
          <p:cNvSpPr txBox="1"/>
          <p:nvPr/>
        </p:nvSpPr>
        <p:spPr>
          <a:xfrm>
            <a:off x="4109856" y="4953995"/>
            <a:ext cx="557008" cy="20005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TTL Qty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60" name="テキスト ボックス 285">
            <a:extLst>
              <a:ext uri="{FF2B5EF4-FFF2-40B4-BE49-F238E27FC236}">
                <a16:creationId xmlns:a16="http://schemas.microsoft.com/office/drawing/2014/main" id="{FCDA2CA2-23D3-83A6-87B5-CECBDD55F24E}"/>
              </a:ext>
            </a:extLst>
          </p:cNvPr>
          <p:cNvSpPr txBox="1"/>
          <p:nvPr/>
        </p:nvSpPr>
        <p:spPr>
          <a:xfrm>
            <a:off x="4504180" y="5005225"/>
            <a:ext cx="232179" cy="14430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240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aphicFrame>
        <p:nvGraphicFramePr>
          <p:cNvPr id="261" name="Table 260">
            <a:extLst>
              <a:ext uri="{FF2B5EF4-FFF2-40B4-BE49-F238E27FC236}">
                <a16:creationId xmlns:a16="http://schemas.microsoft.com/office/drawing/2014/main" id="{ACA0B2B5-5CB8-DA99-502F-DF74E29401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2942986"/>
              </p:ext>
            </p:extLst>
          </p:nvPr>
        </p:nvGraphicFramePr>
        <p:xfrm>
          <a:off x="3302534" y="5185406"/>
          <a:ext cx="1662887" cy="843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204">
                  <a:extLst>
                    <a:ext uri="{9D8B030D-6E8A-4147-A177-3AD203B41FA5}">
                      <a16:colId xmlns:a16="http://schemas.microsoft.com/office/drawing/2014/main" val="2640134635"/>
                    </a:ext>
                  </a:extLst>
                </a:gridCol>
                <a:gridCol w="1104900">
                  <a:extLst>
                    <a:ext uri="{9D8B030D-6E8A-4147-A177-3AD203B41FA5}">
                      <a16:colId xmlns:a16="http://schemas.microsoft.com/office/drawing/2014/main" val="4269249277"/>
                    </a:ext>
                  </a:extLst>
                </a:gridCol>
                <a:gridCol w="313783">
                  <a:extLst>
                    <a:ext uri="{9D8B030D-6E8A-4147-A177-3AD203B41FA5}">
                      <a16:colId xmlns:a16="http://schemas.microsoft.com/office/drawing/2014/main" val="3688123555"/>
                    </a:ext>
                  </a:extLst>
                </a:gridCol>
              </a:tblGrid>
              <a:tr h="187019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ITEM NO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PART NO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QTY in Case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866975144"/>
                  </a:ext>
                </a:extLst>
              </a:tr>
              <a:tr h="172271"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/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b="0" dirty="0"/>
                        <a:t>711013C0 0200AA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highlight>
                            <a:srgbClr val="3BED50"/>
                          </a:highlight>
                        </a:rPr>
                        <a:t>30/30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955233755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/>
                      <a:r>
                        <a:rPr lang="en-US" sz="600" dirty="0"/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0" dirty="0"/>
                        <a:t>71234555 0923BB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highlight>
                            <a:srgbClr val="3BED50"/>
                          </a:highlight>
                        </a:rPr>
                        <a:t>10/10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51216137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600" dirty="0"/>
                        <a:t>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dirty="0"/>
                        <a:t>172115YA Z500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highlight>
                            <a:srgbClr val="3BED50"/>
                          </a:highlight>
                        </a:rPr>
                        <a:t>1/1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993001625"/>
                  </a:ext>
                </a:extLst>
              </a:tr>
              <a:tr h="148590">
                <a:tc>
                  <a:txBody>
                    <a:bodyPr/>
                    <a:lstStyle/>
                    <a:p>
                      <a:pPr algn="ctr"/>
                      <a:r>
                        <a:rPr lang="en-US" sz="600" dirty="0"/>
                        <a:t>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dirty="0"/>
                        <a:t>82871671 0003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highlight>
                            <a:srgbClr val="3BED50"/>
                          </a:highlight>
                        </a:rPr>
                        <a:t>40/40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03154230"/>
                  </a:ext>
                </a:extLst>
              </a:tr>
            </a:tbl>
          </a:graphicData>
        </a:graphic>
      </p:graphicFrame>
      <p:sp>
        <p:nvSpPr>
          <p:cNvPr id="262" name="テキスト ボックス 285">
            <a:extLst>
              <a:ext uri="{FF2B5EF4-FFF2-40B4-BE49-F238E27FC236}">
                <a16:creationId xmlns:a16="http://schemas.microsoft.com/office/drawing/2014/main" id="{5706700C-CC9B-C32E-F64A-6C36F9A4B3EF}"/>
              </a:ext>
            </a:extLst>
          </p:cNvPr>
          <p:cNvSpPr txBox="1"/>
          <p:nvPr/>
        </p:nvSpPr>
        <p:spPr>
          <a:xfrm>
            <a:off x="4765002" y="4821036"/>
            <a:ext cx="184851" cy="14430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12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63" name="テキスト ボックス 285">
            <a:extLst>
              <a:ext uri="{FF2B5EF4-FFF2-40B4-BE49-F238E27FC236}">
                <a16:creationId xmlns:a16="http://schemas.microsoft.com/office/drawing/2014/main" id="{0D7C8F54-632E-E688-1CA8-2E9140286582}"/>
              </a:ext>
            </a:extLst>
          </p:cNvPr>
          <p:cNvSpPr txBox="1"/>
          <p:nvPr/>
        </p:nvSpPr>
        <p:spPr>
          <a:xfrm>
            <a:off x="4765002" y="5003556"/>
            <a:ext cx="184851" cy="14430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240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64" name="テキスト ボックス 285">
            <a:extLst>
              <a:ext uri="{FF2B5EF4-FFF2-40B4-BE49-F238E27FC236}">
                <a16:creationId xmlns:a16="http://schemas.microsoft.com/office/drawing/2014/main" id="{6C8F5BB6-4EBF-50F4-E5CB-8E838CCEF69F}"/>
              </a:ext>
            </a:extLst>
          </p:cNvPr>
          <p:cNvSpPr txBox="1"/>
          <p:nvPr/>
        </p:nvSpPr>
        <p:spPr>
          <a:xfrm>
            <a:off x="3865772" y="4995523"/>
            <a:ext cx="184851" cy="14430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36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pSp>
        <p:nvGrpSpPr>
          <p:cNvPr id="266" name="Group 265">
            <a:extLst>
              <a:ext uri="{FF2B5EF4-FFF2-40B4-BE49-F238E27FC236}">
                <a16:creationId xmlns:a16="http://schemas.microsoft.com/office/drawing/2014/main" id="{2FCB0296-A30F-F6EE-FCF8-84C10D1F77B7}"/>
              </a:ext>
            </a:extLst>
          </p:cNvPr>
          <p:cNvGrpSpPr/>
          <p:nvPr/>
        </p:nvGrpSpPr>
        <p:grpSpPr>
          <a:xfrm>
            <a:off x="3290903" y="4741637"/>
            <a:ext cx="1662887" cy="862405"/>
            <a:chOff x="3280050" y="2338492"/>
            <a:chExt cx="1662887" cy="862405"/>
          </a:xfrm>
        </p:grpSpPr>
        <p:sp>
          <p:nvSpPr>
            <p:cNvPr id="267" name="TextBox 266">
              <a:extLst>
                <a:ext uri="{FF2B5EF4-FFF2-40B4-BE49-F238E27FC236}">
                  <a16:creationId xmlns:a16="http://schemas.microsoft.com/office/drawing/2014/main" id="{62FCE0CA-B7F8-B9EC-5562-CF98D11471CA}"/>
                </a:ext>
              </a:extLst>
            </p:cNvPr>
            <p:cNvSpPr txBox="1"/>
            <p:nvPr/>
          </p:nvSpPr>
          <p:spPr>
            <a:xfrm>
              <a:off x="3280050" y="2338492"/>
              <a:ext cx="1662887" cy="862405"/>
            </a:xfrm>
            <a:prstGeom prst="rect">
              <a:avLst/>
            </a:prstGeom>
            <a:solidFill>
              <a:srgbClr val="E5E6FA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none" rtlCol="0">
              <a:noAutofit/>
            </a:bodyPr>
            <a:lstStyle/>
            <a:p>
              <a:pPr algn="ctr"/>
              <a:endParaRPr lang="en-US" sz="1000" dirty="0"/>
            </a:p>
            <a:p>
              <a:pPr algn="ctr"/>
              <a:r>
                <a:rPr lang="en-US" sz="1000" dirty="0"/>
                <a:t>All items packing</a:t>
              </a:r>
            </a:p>
            <a:p>
              <a:pPr algn="ctr"/>
              <a:r>
                <a:rPr lang="en-US" sz="1000" dirty="0"/>
                <a:t>finished</a:t>
              </a:r>
            </a:p>
          </p:txBody>
        </p:sp>
        <p:sp>
          <p:nvSpPr>
            <p:cNvPr id="268" name="TextBox 267">
              <a:extLst>
                <a:ext uri="{FF2B5EF4-FFF2-40B4-BE49-F238E27FC236}">
                  <a16:creationId xmlns:a16="http://schemas.microsoft.com/office/drawing/2014/main" id="{FBB9E1E1-8990-F96A-0E41-5BC955F86381}"/>
                </a:ext>
              </a:extLst>
            </p:cNvPr>
            <p:cNvSpPr txBox="1"/>
            <p:nvPr/>
          </p:nvSpPr>
          <p:spPr>
            <a:xfrm>
              <a:off x="3646219" y="2875210"/>
              <a:ext cx="903306" cy="246221"/>
            </a:xfrm>
            <a:prstGeom prst="rect">
              <a:avLst/>
            </a:prstGeom>
            <a:solidFill>
              <a:srgbClr val="3BED50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1000" b="1" dirty="0">
                  <a:solidFill>
                    <a:schemeClr val="bg1"/>
                  </a:solidFill>
                </a:rPr>
                <a:t>OK [Ent]</a:t>
              </a:r>
            </a:p>
          </p:txBody>
        </p:sp>
      </p:grpSp>
      <p:sp>
        <p:nvSpPr>
          <p:cNvPr id="271" name="矢印: 右 242">
            <a:extLst>
              <a:ext uri="{FF2B5EF4-FFF2-40B4-BE49-F238E27FC236}">
                <a16:creationId xmlns:a16="http://schemas.microsoft.com/office/drawing/2014/main" id="{A8DACFCC-6A5E-3D1A-1813-53D0DA63A4F4}"/>
              </a:ext>
            </a:extLst>
          </p:cNvPr>
          <p:cNvSpPr/>
          <p:nvPr/>
        </p:nvSpPr>
        <p:spPr>
          <a:xfrm rot="5400000">
            <a:off x="3957790" y="6637480"/>
            <a:ext cx="304132" cy="249076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pic>
        <p:nvPicPr>
          <p:cNvPr id="287" name="รูปภาพ 3">
            <a:extLst>
              <a:ext uri="{FF2B5EF4-FFF2-40B4-BE49-F238E27FC236}">
                <a16:creationId xmlns:a16="http://schemas.microsoft.com/office/drawing/2014/main" id="{8D243063-1D80-96D5-1B96-0C3DDB4FD455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25" y="6774243"/>
            <a:ext cx="1716979" cy="2217799"/>
          </a:xfrm>
          <a:prstGeom prst="rect">
            <a:avLst/>
          </a:prstGeom>
        </p:spPr>
      </p:pic>
      <p:pic>
        <p:nvPicPr>
          <p:cNvPr id="323" name="図 119">
            <a:extLst>
              <a:ext uri="{FF2B5EF4-FFF2-40B4-BE49-F238E27FC236}">
                <a16:creationId xmlns:a16="http://schemas.microsoft.com/office/drawing/2014/main" id="{6116D736-0704-B91B-7911-5E847012AE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272" y="6894347"/>
            <a:ext cx="1182132" cy="177846"/>
          </a:xfrm>
          <a:prstGeom prst="rect">
            <a:avLst/>
          </a:prstGeom>
        </p:spPr>
      </p:pic>
      <p:sp>
        <p:nvSpPr>
          <p:cNvPr id="341" name="テキスト ボックス 120">
            <a:extLst>
              <a:ext uri="{FF2B5EF4-FFF2-40B4-BE49-F238E27FC236}">
                <a16:creationId xmlns:a16="http://schemas.microsoft.com/office/drawing/2014/main" id="{A0E08E85-113E-F399-E2CC-4B6A15B21692}"/>
              </a:ext>
            </a:extLst>
          </p:cNvPr>
          <p:cNvSpPr txBox="1"/>
          <p:nvPr/>
        </p:nvSpPr>
        <p:spPr>
          <a:xfrm>
            <a:off x="609524" y="6862484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Inner Packing area</a:t>
            </a:r>
          </a:p>
        </p:txBody>
      </p:sp>
      <p:pic>
        <p:nvPicPr>
          <p:cNvPr id="372" name="図 124">
            <a:extLst>
              <a:ext uri="{FF2B5EF4-FFF2-40B4-BE49-F238E27FC236}">
                <a16:creationId xmlns:a16="http://schemas.microsoft.com/office/drawing/2014/main" id="{A80F391D-4257-390D-D992-95B15C6A2B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128" y="7109791"/>
            <a:ext cx="1492073" cy="1579717"/>
          </a:xfrm>
          <a:prstGeom prst="rect">
            <a:avLst/>
          </a:prstGeom>
        </p:spPr>
      </p:pic>
      <p:pic>
        <p:nvPicPr>
          <p:cNvPr id="374" name="図 124">
            <a:extLst>
              <a:ext uri="{FF2B5EF4-FFF2-40B4-BE49-F238E27FC236}">
                <a16:creationId xmlns:a16="http://schemas.microsoft.com/office/drawing/2014/main" id="{21A30AAC-A34C-7F24-D26A-110429F801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9763" y="7243788"/>
            <a:ext cx="1492073" cy="241737"/>
          </a:xfrm>
          <a:prstGeom prst="rect">
            <a:avLst/>
          </a:prstGeom>
        </p:spPr>
      </p:pic>
      <p:sp>
        <p:nvSpPr>
          <p:cNvPr id="375" name="テキスト ボックス 135">
            <a:extLst>
              <a:ext uri="{FF2B5EF4-FFF2-40B4-BE49-F238E27FC236}">
                <a16:creationId xmlns:a16="http://schemas.microsoft.com/office/drawing/2014/main" id="{403506EB-EA02-DD03-0D29-06EF63A8E8B8}"/>
              </a:ext>
            </a:extLst>
          </p:cNvPr>
          <p:cNvSpPr txBox="1"/>
          <p:nvPr/>
        </p:nvSpPr>
        <p:spPr>
          <a:xfrm>
            <a:off x="626994" y="7267642"/>
            <a:ext cx="8559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PC No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76" name="テキスト ボックス 135">
            <a:extLst>
              <a:ext uri="{FF2B5EF4-FFF2-40B4-BE49-F238E27FC236}">
                <a16:creationId xmlns:a16="http://schemas.microsoft.com/office/drawing/2014/main" id="{D0025078-8B1E-1E94-6F34-E14893D19CEE}"/>
              </a:ext>
            </a:extLst>
          </p:cNvPr>
          <p:cNvSpPr txBox="1"/>
          <p:nvPr/>
        </p:nvSpPr>
        <p:spPr>
          <a:xfrm>
            <a:off x="634943" y="7700338"/>
            <a:ext cx="7576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Color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77" name="テキスト ボックス 135">
            <a:extLst>
              <a:ext uri="{FF2B5EF4-FFF2-40B4-BE49-F238E27FC236}">
                <a16:creationId xmlns:a16="http://schemas.microsoft.com/office/drawing/2014/main" id="{647ED4C7-CC44-6915-F3AF-D7FB17846E8B}"/>
              </a:ext>
            </a:extLst>
          </p:cNvPr>
          <p:cNvSpPr txBox="1"/>
          <p:nvPr/>
        </p:nvSpPr>
        <p:spPr>
          <a:xfrm>
            <a:off x="567392" y="7075145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78" name="テキスト ボックス 135">
            <a:extLst>
              <a:ext uri="{FF2B5EF4-FFF2-40B4-BE49-F238E27FC236}">
                <a16:creationId xmlns:a16="http://schemas.microsoft.com/office/drawing/2014/main" id="{403D6A39-14FB-9D4E-C413-A8956AC70C2C}"/>
              </a:ext>
            </a:extLst>
          </p:cNvPr>
          <p:cNvSpPr txBox="1"/>
          <p:nvPr/>
        </p:nvSpPr>
        <p:spPr>
          <a:xfrm>
            <a:off x="1526888" y="7691548"/>
            <a:ext cx="340995" cy="21544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Qty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79" name="テキスト ボックス 135">
            <a:extLst>
              <a:ext uri="{FF2B5EF4-FFF2-40B4-BE49-F238E27FC236}">
                <a16:creationId xmlns:a16="http://schemas.microsoft.com/office/drawing/2014/main" id="{7F475D65-CB6B-A70A-A9CD-48660DE0379A}"/>
              </a:ext>
            </a:extLst>
          </p:cNvPr>
          <p:cNvSpPr txBox="1"/>
          <p:nvPr/>
        </p:nvSpPr>
        <p:spPr>
          <a:xfrm>
            <a:off x="634943" y="7483727"/>
            <a:ext cx="9791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Parts no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82" name="正方形/長方形 142">
            <a:extLst>
              <a:ext uri="{FF2B5EF4-FFF2-40B4-BE49-F238E27FC236}">
                <a16:creationId xmlns:a16="http://schemas.microsoft.com/office/drawing/2014/main" id="{241224F4-85CE-5612-8FA2-63F8EC8167E5}"/>
              </a:ext>
            </a:extLst>
          </p:cNvPr>
          <p:cNvSpPr/>
          <p:nvPr/>
        </p:nvSpPr>
        <p:spPr>
          <a:xfrm>
            <a:off x="1211246" y="7295706"/>
            <a:ext cx="1060390" cy="16847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383" name="正方形/長方形 143">
            <a:extLst>
              <a:ext uri="{FF2B5EF4-FFF2-40B4-BE49-F238E27FC236}">
                <a16:creationId xmlns:a16="http://schemas.microsoft.com/office/drawing/2014/main" id="{26703979-623F-C1FC-6C9C-0A5218150A67}"/>
              </a:ext>
            </a:extLst>
          </p:cNvPr>
          <p:cNvSpPr/>
          <p:nvPr/>
        </p:nvSpPr>
        <p:spPr>
          <a:xfrm>
            <a:off x="1209738" y="7510912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384" name="正方形/長方形 15">
            <a:extLst>
              <a:ext uri="{FF2B5EF4-FFF2-40B4-BE49-F238E27FC236}">
                <a16:creationId xmlns:a16="http://schemas.microsoft.com/office/drawing/2014/main" id="{6E867566-BE90-9448-C629-AD030FD06915}"/>
              </a:ext>
            </a:extLst>
          </p:cNvPr>
          <p:cNvSpPr/>
          <p:nvPr/>
        </p:nvSpPr>
        <p:spPr>
          <a:xfrm>
            <a:off x="1209739" y="7734808"/>
            <a:ext cx="359954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385" name="テキスト ボックス 285">
            <a:extLst>
              <a:ext uri="{FF2B5EF4-FFF2-40B4-BE49-F238E27FC236}">
                <a16:creationId xmlns:a16="http://schemas.microsoft.com/office/drawing/2014/main" id="{8A58006E-BF15-8848-D4DD-B2C1F5B27C1B}"/>
              </a:ext>
            </a:extLst>
          </p:cNvPr>
          <p:cNvSpPr txBox="1"/>
          <p:nvPr/>
        </p:nvSpPr>
        <p:spPr>
          <a:xfrm>
            <a:off x="1254091" y="7724112"/>
            <a:ext cx="35995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-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86" name="テキスト ボックス 135">
            <a:extLst>
              <a:ext uri="{FF2B5EF4-FFF2-40B4-BE49-F238E27FC236}">
                <a16:creationId xmlns:a16="http://schemas.microsoft.com/office/drawing/2014/main" id="{92323BE3-6246-29A9-AFE1-269022009D99}"/>
              </a:ext>
            </a:extLst>
          </p:cNvPr>
          <p:cNvSpPr txBox="1"/>
          <p:nvPr/>
        </p:nvSpPr>
        <p:spPr>
          <a:xfrm>
            <a:off x="634632" y="7925705"/>
            <a:ext cx="7576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Control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87" name="正方形/長方形 20">
            <a:extLst>
              <a:ext uri="{FF2B5EF4-FFF2-40B4-BE49-F238E27FC236}">
                <a16:creationId xmlns:a16="http://schemas.microsoft.com/office/drawing/2014/main" id="{854F686F-3040-B857-C16A-1F587A8D64D0}"/>
              </a:ext>
            </a:extLst>
          </p:cNvPr>
          <p:cNvSpPr/>
          <p:nvPr/>
        </p:nvSpPr>
        <p:spPr>
          <a:xfrm>
            <a:off x="1209427" y="7960175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388" name="正方形/長方形 22">
            <a:extLst>
              <a:ext uri="{FF2B5EF4-FFF2-40B4-BE49-F238E27FC236}">
                <a16:creationId xmlns:a16="http://schemas.microsoft.com/office/drawing/2014/main" id="{837F6424-6475-3539-1DE3-0ED98584C8C9}"/>
              </a:ext>
            </a:extLst>
          </p:cNvPr>
          <p:cNvSpPr/>
          <p:nvPr/>
        </p:nvSpPr>
        <p:spPr>
          <a:xfrm>
            <a:off x="1901919" y="7732233"/>
            <a:ext cx="356004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389" name="テキスト ボックス 135">
            <a:extLst>
              <a:ext uri="{FF2B5EF4-FFF2-40B4-BE49-F238E27FC236}">
                <a16:creationId xmlns:a16="http://schemas.microsoft.com/office/drawing/2014/main" id="{44CB07AA-C0FB-AB20-369B-57EFFBF0EB3F}"/>
              </a:ext>
            </a:extLst>
          </p:cNvPr>
          <p:cNvSpPr txBox="1"/>
          <p:nvPr/>
        </p:nvSpPr>
        <p:spPr>
          <a:xfrm>
            <a:off x="739590" y="8247552"/>
            <a:ext cx="1418207" cy="21544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8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Please open MEIJI CARD.</a:t>
            </a:r>
            <a:endParaRPr kumimoji="1" lang="ja-JP" altLang="en-US" sz="8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90" name="テキスト ボックス 127">
            <a:extLst>
              <a:ext uri="{FF2B5EF4-FFF2-40B4-BE49-F238E27FC236}">
                <a16:creationId xmlns:a16="http://schemas.microsoft.com/office/drawing/2014/main" id="{7C45ED6B-4C95-43F0-1A4C-4E4A43BB9E21}"/>
              </a:ext>
            </a:extLst>
          </p:cNvPr>
          <p:cNvSpPr txBox="1"/>
          <p:nvPr/>
        </p:nvSpPr>
        <p:spPr>
          <a:xfrm>
            <a:off x="696833" y="8720645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391" name="図 44">
            <a:extLst>
              <a:ext uri="{FF2B5EF4-FFF2-40B4-BE49-F238E27FC236}">
                <a16:creationId xmlns:a16="http://schemas.microsoft.com/office/drawing/2014/main" id="{62B332DE-7A6E-7EA5-C44D-8C7AD97EF6C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96" b="3166"/>
          <a:stretch/>
        </p:blipFill>
        <p:spPr>
          <a:xfrm>
            <a:off x="685778" y="8733522"/>
            <a:ext cx="369329" cy="250725"/>
          </a:xfrm>
          <a:prstGeom prst="rect">
            <a:avLst/>
          </a:prstGeom>
        </p:spPr>
      </p:pic>
      <p:pic>
        <p:nvPicPr>
          <p:cNvPr id="392" name="図 49">
            <a:extLst>
              <a:ext uri="{FF2B5EF4-FFF2-40B4-BE49-F238E27FC236}">
                <a16:creationId xmlns:a16="http://schemas.microsoft.com/office/drawing/2014/main" id="{DE656550-8ECA-BD85-5931-F66EE93CE7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0267" y="8771662"/>
            <a:ext cx="266258" cy="135957"/>
          </a:xfrm>
          <a:prstGeom prst="rect">
            <a:avLst/>
          </a:prstGeom>
        </p:spPr>
      </p:pic>
      <p:sp>
        <p:nvSpPr>
          <p:cNvPr id="393" name="テキスト ボックス 285">
            <a:extLst>
              <a:ext uri="{FF2B5EF4-FFF2-40B4-BE49-F238E27FC236}">
                <a16:creationId xmlns:a16="http://schemas.microsoft.com/office/drawing/2014/main" id="{3E85AA6B-82DA-6338-10BD-661AC3765D9E}"/>
              </a:ext>
            </a:extLst>
          </p:cNvPr>
          <p:cNvSpPr txBox="1"/>
          <p:nvPr/>
        </p:nvSpPr>
        <p:spPr>
          <a:xfrm>
            <a:off x="619440" y="8727873"/>
            <a:ext cx="513059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Main 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 </a:t>
            </a:r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[P1]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94" name="テキスト ボックス 127">
            <a:extLst>
              <a:ext uri="{FF2B5EF4-FFF2-40B4-BE49-F238E27FC236}">
                <a16:creationId xmlns:a16="http://schemas.microsoft.com/office/drawing/2014/main" id="{76472CAF-BA11-DC12-620B-C50A2A3FDC6E}"/>
              </a:ext>
            </a:extLst>
          </p:cNvPr>
          <p:cNvSpPr txBox="1"/>
          <p:nvPr/>
        </p:nvSpPr>
        <p:spPr>
          <a:xfrm>
            <a:off x="1888402" y="8721331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395" name="図 340">
            <a:extLst>
              <a:ext uri="{FF2B5EF4-FFF2-40B4-BE49-F238E27FC236}">
                <a16:creationId xmlns:a16="http://schemas.microsoft.com/office/drawing/2014/main" id="{0BFBB176-9CDF-D16C-9D27-DCFDAB3F16A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96" b="3166"/>
          <a:stretch/>
        </p:blipFill>
        <p:spPr>
          <a:xfrm>
            <a:off x="1877347" y="8734208"/>
            <a:ext cx="369329" cy="250725"/>
          </a:xfrm>
          <a:prstGeom prst="rect">
            <a:avLst/>
          </a:prstGeom>
        </p:spPr>
      </p:pic>
      <p:pic>
        <p:nvPicPr>
          <p:cNvPr id="396" name="図 341">
            <a:extLst>
              <a:ext uri="{FF2B5EF4-FFF2-40B4-BE49-F238E27FC236}">
                <a16:creationId xmlns:a16="http://schemas.microsoft.com/office/drawing/2014/main" id="{45242ECD-B731-2E2C-6100-E862C96032B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21836" y="8772348"/>
            <a:ext cx="266258" cy="135957"/>
          </a:xfrm>
          <a:prstGeom prst="rect">
            <a:avLst/>
          </a:prstGeom>
        </p:spPr>
      </p:pic>
      <p:sp>
        <p:nvSpPr>
          <p:cNvPr id="397" name="テキスト ボックス 285">
            <a:extLst>
              <a:ext uri="{FF2B5EF4-FFF2-40B4-BE49-F238E27FC236}">
                <a16:creationId xmlns:a16="http://schemas.microsoft.com/office/drawing/2014/main" id="{4A24851D-071C-82B8-A22C-5333B524662C}"/>
              </a:ext>
            </a:extLst>
          </p:cNvPr>
          <p:cNvSpPr txBox="1"/>
          <p:nvPr/>
        </p:nvSpPr>
        <p:spPr>
          <a:xfrm>
            <a:off x="1811009" y="8728559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NG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[P4]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98" name="テキスト ボックス 127">
            <a:extLst>
              <a:ext uri="{FF2B5EF4-FFF2-40B4-BE49-F238E27FC236}">
                <a16:creationId xmlns:a16="http://schemas.microsoft.com/office/drawing/2014/main" id="{322204BB-C7FF-4298-84BD-DFF30A438C73}"/>
              </a:ext>
            </a:extLst>
          </p:cNvPr>
          <p:cNvSpPr txBox="1"/>
          <p:nvPr/>
        </p:nvSpPr>
        <p:spPr>
          <a:xfrm>
            <a:off x="1495898" y="8721855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399" name="図 46">
            <a:extLst>
              <a:ext uri="{FF2B5EF4-FFF2-40B4-BE49-F238E27FC236}">
                <a16:creationId xmlns:a16="http://schemas.microsoft.com/office/drawing/2014/main" id="{AB3EA601-91DF-D63A-DA05-D4EC18B99DD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96" b="3166"/>
          <a:stretch/>
        </p:blipFill>
        <p:spPr>
          <a:xfrm>
            <a:off x="1484843" y="8734732"/>
            <a:ext cx="369329" cy="250725"/>
          </a:xfrm>
          <a:prstGeom prst="rect">
            <a:avLst/>
          </a:prstGeom>
        </p:spPr>
      </p:pic>
      <p:pic>
        <p:nvPicPr>
          <p:cNvPr id="400" name="図 47">
            <a:extLst>
              <a:ext uri="{FF2B5EF4-FFF2-40B4-BE49-F238E27FC236}">
                <a16:creationId xmlns:a16="http://schemas.microsoft.com/office/drawing/2014/main" id="{E8FCA43C-4AB1-E771-91C1-81509A5300E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29332" y="8772872"/>
            <a:ext cx="266258" cy="135957"/>
          </a:xfrm>
          <a:prstGeom prst="rect">
            <a:avLst/>
          </a:prstGeom>
        </p:spPr>
      </p:pic>
      <p:sp>
        <p:nvSpPr>
          <p:cNvPr id="401" name="テキスト ボックス 285">
            <a:extLst>
              <a:ext uri="{FF2B5EF4-FFF2-40B4-BE49-F238E27FC236}">
                <a16:creationId xmlns:a16="http://schemas.microsoft.com/office/drawing/2014/main" id="{B4A4E422-0F2D-7357-DF3E-D4F5BA8B96EF}"/>
              </a:ext>
            </a:extLst>
          </p:cNvPr>
          <p:cNvSpPr txBox="1"/>
          <p:nvPr/>
        </p:nvSpPr>
        <p:spPr>
          <a:xfrm>
            <a:off x="1418505" y="8729083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Pending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[P3]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02" name="テキスト ボックス 127">
            <a:extLst>
              <a:ext uri="{FF2B5EF4-FFF2-40B4-BE49-F238E27FC236}">
                <a16:creationId xmlns:a16="http://schemas.microsoft.com/office/drawing/2014/main" id="{03D2399B-4A22-CB5A-42F9-13511CC47489}"/>
              </a:ext>
            </a:extLst>
          </p:cNvPr>
          <p:cNvSpPr txBox="1"/>
          <p:nvPr/>
        </p:nvSpPr>
        <p:spPr>
          <a:xfrm>
            <a:off x="1103009" y="8718598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03" name="図 64">
            <a:extLst>
              <a:ext uri="{FF2B5EF4-FFF2-40B4-BE49-F238E27FC236}">
                <a16:creationId xmlns:a16="http://schemas.microsoft.com/office/drawing/2014/main" id="{1ACB9977-37A7-2DFF-F18D-CDF7AB7D6AE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96" b="3166"/>
          <a:stretch/>
        </p:blipFill>
        <p:spPr>
          <a:xfrm>
            <a:off x="1091954" y="8731475"/>
            <a:ext cx="369329" cy="250725"/>
          </a:xfrm>
          <a:prstGeom prst="rect">
            <a:avLst/>
          </a:prstGeom>
        </p:spPr>
      </p:pic>
      <p:pic>
        <p:nvPicPr>
          <p:cNvPr id="404" name="図 65">
            <a:extLst>
              <a:ext uri="{FF2B5EF4-FFF2-40B4-BE49-F238E27FC236}">
                <a16:creationId xmlns:a16="http://schemas.microsoft.com/office/drawing/2014/main" id="{C82FBD03-316B-5855-1F1C-B91698D853B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36443" y="8769615"/>
            <a:ext cx="266258" cy="135957"/>
          </a:xfrm>
          <a:prstGeom prst="rect">
            <a:avLst/>
          </a:prstGeom>
        </p:spPr>
      </p:pic>
      <p:sp>
        <p:nvSpPr>
          <p:cNvPr id="405" name="テキスト ボックス 285">
            <a:extLst>
              <a:ext uri="{FF2B5EF4-FFF2-40B4-BE49-F238E27FC236}">
                <a16:creationId xmlns:a16="http://schemas.microsoft.com/office/drawing/2014/main" id="{B880A565-04AE-89DE-D524-C913F3519C20}"/>
              </a:ext>
            </a:extLst>
          </p:cNvPr>
          <p:cNvSpPr txBox="1"/>
          <p:nvPr/>
        </p:nvSpPr>
        <p:spPr>
          <a:xfrm>
            <a:off x="1025616" y="8725826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Clear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[P2]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06" name="矢印: 右 242">
            <a:extLst>
              <a:ext uri="{FF2B5EF4-FFF2-40B4-BE49-F238E27FC236}">
                <a16:creationId xmlns:a16="http://schemas.microsoft.com/office/drawing/2014/main" id="{D064E23D-3FB1-FC52-C65A-B000C0078431}"/>
              </a:ext>
            </a:extLst>
          </p:cNvPr>
          <p:cNvSpPr/>
          <p:nvPr/>
        </p:nvSpPr>
        <p:spPr>
          <a:xfrm rot="10800000">
            <a:off x="2462313" y="7851119"/>
            <a:ext cx="304132" cy="249076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sp>
        <p:nvSpPr>
          <p:cNvPr id="407" name="Isosceles Triangle 406">
            <a:extLst>
              <a:ext uri="{FF2B5EF4-FFF2-40B4-BE49-F238E27FC236}">
                <a16:creationId xmlns:a16="http://schemas.microsoft.com/office/drawing/2014/main" id="{AB34FFF4-7F45-5838-40EA-F44D6D35686D}"/>
              </a:ext>
            </a:extLst>
          </p:cNvPr>
          <p:cNvSpPr/>
          <p:nvPr/>
        </p:nvSpPr>
        <p:spPr>
          <a:xfrm>
            <a:off x="3020815" y="1057448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72A7CB0-616C-D8F7-13FA-BDDE371611B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02254" y="6996831"/>
            <a:ext cx="3022824" cy="1899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3662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22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400" y="1345290"/>
            <a:ext cx="6117062" cy="783610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473" name="テキスト ボックス 17">
            <a:extLst>
              <a:ext uri="{FF2B5EF4-FFF2-40B4-BE49-F238E27FC236}">
                <a16:creationId xmlns:a16="http://schemas.microsoft.com/office/drawing/2014/main" id="{D44A7DF2-9ABD-8C7A-8ADA-3533057F3973}"/>
              </a:ext>
            </a:extLst>
          </p:cNvPr>
          <p:cNvSpPr txBox="1"/>
          <p:nvPr/>
        </p:nvSpPr>
        <p:spPr>
          <a:xfrm>
            <a:off x="406400" y="862082"/>
            <a:ext cx="611706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5-1. Handy terminal screen image</a:t>
            </a:r>
          </a:p>
          <a:p>
            <a:r>
              <a:rPr kumimoji="1" lang="en-US" altLang="ja-JP" sz="1100" b="1" dirty="0"/>
              <a:t>5-1-2. Receive Finish Case</a:t>
            </a:r>
          </a:p>
          <a:p>
            <a:endParaRPr kumimoji="1" lang="en-US" altLang="ja-JP" sz="1100" b="1" dirty="0"/>
          </a:p>
        </p:txBody>
      </p:sp>
      <p:grpSp>
        <p:nvGrpSpPr>
          <p:cNvPr id="466" name="Group 465">
            <a:extLst>
              <a:ext uri="{FF2B5EF4-FFF2-40B4-BE49-F238E27FC236}">
                <a16:creationId xmlns:a16="http://schemas.microsoft.com/office/drawing/2014/main" id="{146E928B-0889-ECA3-0DD4-0579D58E8390}"/>
              </a:ext>
            </a:extLst>
          </p:cNvPr>
          <p:cNvGrpSpPr/>
          <p:nvPr/>
        </p:nvGrpSpPr>
        <p:grpSpPr>
          <a:xfrm>
            <a:off x="7419485" y="5118108"/>
            <a:ext cx="531986" cy="963575"/>
            <a:chOff x="1553598" y="3816149"/>
            <a:chExt cx="964004" cy="1529482"/>
          </a:xfrm>
        </p:grpSpPr>
        <p:sp>
          <p:nvSpPr>
            <p:cNvPr id="467" name="Isosceles Triangle 466">
              <a:extLst>
                <a:ext uri="{FF2B5EF4-FFF2-40B4-BE49-F238E27FC236}">
                  <a16:creationId xmlns:a16="http://schemas.microsoft.com/office/drawing/2014/main" id="{420373CD-CB11-5D77-E754-967009300789}"/>
                </a:ext>
              </a:extLst>
            </p:cNvPr>
            <p:cNvSpPr/>
            <p:nvPr/>
          </p:nvSpPr>
          <p:spPr>
            <a:xfrm rot="13094208">
              <a:off x="1949809" y="3816149"/>
              <a:ext cx="567793" cy="706238"/>
            </a:xfrm>
            <a:prstGeom prst="triangle">
              <a:avLst/>
            </a:prstGeom>
            <a:gradFill flip="none" rotWithShape="1">
              <a:gsLst>
                <a:gs pos="0">
                  <a:srgbClr val="FF0000"/>
                </a:gs>
                <a:gs pos="42000">
                  <a:srgbClr val="FF0000"/>
                </a:gs>
                <a:gs pos="100000">
                  <a:srgbClr val="FF0000">
                    <a:alpha val="2000"/>
                  </a:srgbClr>
                </a:gs>
              </a:gsLst>
              <a:lin ang="5400000" scaled="0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kumimoji="1" lang="en-US" sz="600" kern="0" dirty="0">
                <a:solidFill>
                  <a:prstClr val="black"/>
                </a:solidFill>
              </a:endParaRPr>
            </a:p>
          </p:txBody>
        </p:sp>
        <p:pic>
          <p:nvPicPr>
            <p:cNvPr id="468" name="図 56">
              <a:extLst>
                <a:ext uri="{FF2B5EF4-FFF2-40B4-BE49-F238E27FC236}">
                  <a16:creationId xmlns:a16="http://schemas.microsoft.com/office/drawing/2014/main" id="{2D1C44EB-BB7E-15BB-C52A-779E600FC1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77764">
              <a:off x="1553598" y="4058051"/>
              <a:ext cx="591284" cy="1287580"/>
            </a:xfrm>
            <a:prstGeom prst="rect">
              <a:avLst/>
            </a:prstGeom>
          </p:spPr>
        </p:pic>
      </p:grpSp>
      <p:grpSp>
        <p:nvGrpSpPr>
          <p:cNvPr id="266" name="Group 265">
            <a:extLst>
              <a:ext uri="{FF2B5EF4-FFF2-40B4-BE49-F238E27FC236}">
                <a16:creationId xmlns:a16="http://schemas.microsoft.com/office/drawing/2014/main" id="{2FCB0296-A30F-F6EE-FCF8-84C10D1F77B7}"/>
              </a:ext>
            </a:extLst>
          </p:cNvPr>
          <p:cNvGrpSpPr/>
          <p:nvPr/>
        </p:nvGrpSpPr>
        <p:grpSpPr>
          <a:xfrm>
            <a:off x="2440078" y="8259685"/>
            <a:ext cx="1662887" cy="862405"/>
            <a:chOff x="3280050" y="2338492"/>
            <a:chExt cx="1662887" cy="862405"/>
          </a:xfrm>
        </p:grpSpPr>
        <p:sp>
          <p:nvSpPr>
            <p:cNvPr id="267" name="TextBox 266">
              <a:extLst>
                <a:ext uri="{FF2B5EF4-FFF2-40B4-BE49-F238E27FC236}">
                  <a16:creationId xmlns:a16="http://schemas.microsoft.com/office/drawing/2014/main" id="{62FCE0CA-B7F8-B9EC-5562-CF98D11471CA}"/>
                </a:ext>
              </a:extLst>
            </p:cNvPr>
            <p:cNvSpPr txBox="1"/>
            <p:nvPr/>
          </p:nvSpPr>
          <p:spPr>
            <a:xfrm>
              <a:off x="3280050" y="2338492"/>
              <a:ext cx="1662887" cy="862405"/>
            </a:xfrm>
            <a:prstGeom prst="rect">
              <a:avLst/>
            </a:prstGeom>
            <a:solidFill>
              <a:srgbClr val="E5E6FA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none" rtlCol="0">
              <a:noAutofit/>
            </a:bodyPr>
            <a:lstStyle/>
            <a:p>
              <a:pPr algn="ctr"/>
              <a:endParaRPr lang="en-US" sz="1000" dirty="0"/>
            </a:p>
            <a:p>
              <a:pPr algn="ctr"/>
              <a:r>
                <a:rPr lang="en-US" sz="1000" dirty="0"/>
                <a:t>All cases received.</a:t>
              </a:r>
            </a:p>
          </p:txBody>
        </p:sp>
        <p:sp>
          <p:nvSpPr>
            <p:cNvPr id="268" name="TextBox 267">
              <a:extLst>
                <a:ext uri="{FF2B5EF4-FFF2-40B4-BE49-F238E27FC236}">
                  <a16:creationId xmlns:a16="http://schemas.microsoft.com/office/drawing/2014/main" id="{FBB9E1E1-8990-F96A-0E41-5BC955F86381}"/>
                </a:ext>
              </a:extLst>
            </p:cNvPr>
            <p:cNvSpPr txBox="1"/>
            <p:nvPr/>
          </p:nvSpPr>
          <p:spPr>
            <a:xfrm>
              <a:off x="3646219" y="2875210"/>
              <a:ext cx="903306" cy="246221"/>
            </a:xfrm>
            <a:prstGeom prst="rect">
              <a:avLst/>
            </a:prstGeom>
            <a:solidFill>
              <a:srgbClr val="3BED50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1000" b="1" dirty="0">
                  <a:solidFill>
                    <a:schemeClr val="bg1"/>
                  </a:solidFill>
                </a:rPr>
                <a:t>OK [Ent]</a:t>
              </a:r>
            </a:p>
          </p:txBody>
        </p:sp>
      </p:grpSp>
      <p:sp>
        <p:nvSpPr>
          <p:cNvPr id="407" name="Isosceles Triangle 406">
            <a:extLst>
              <a:ext uri="{FF2B5EF4-FFF2-40B4-BE49-F238E27FC236}">
                <a16:creationId xmlns:a16="http://schemas.microsoft.com/office/drawing/2014/main" id="{AB34FFF4-7F45-5838-40EA-F44D6D35686D}"/>
              </a:ext>
            </a:extLst>
          </p:cNvPr>
          <p:cNvSpPr/>
          <p:nvPr/>
        </p:nvSpPr>
        <p:spPr>
          <a:xfrm>
            <a:off x="3020815" y="1057448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2" name="テキスト ボックス 19">
            <a:extLst>
              <a:ext uri="{FF2B5EF4-FFF2-40B4-BE49-F238E27FC236}">
                <a16:creationId xmlns:a16="http://schemas.microsoft.com/office/drawing/2014/main" id="{9A73823B-C09C-804B-18CA-D1C532BD9D8F}"/>
              </a:ext>
            </a:extLst>
          </p:cNvPr>
          <p:cNvSpPr txBox="1"/>
          <p:nvPr/>
        </p:nvSpPr>
        <p:spPr>
          <a:xfrm>
            <a:off x="4331695" y="1573713"/>
            <a:ext cx="209196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+mj-lt"/>
              </a:rPr>
              <a:t>This is the screen that transitions after select Receive Finish Case from menu screen.</a:t>
            </a:r>
          </a:p>
          <a:p>
            <a:r>
              <a:rPr kumimoji="1" lang="en-US" altLang="ja-JP" sz="800" b="1" dirty="0">
                <a:latin typeface="Arial 本文"/>
              </a:rPr>
              <a:t>PC No.</a:t>
            </a:r>
            <a:r>
              <a:rPr kumimoji="1" lang="en-US" altLang="ja-JP" sz="800" dirty="0">
                <a:latin typeface="Arial 本文"/>
              </a:rPr>
              <a:t>: PC number from master plan</a:t>
            </a:r>
            <a:endParaRPr kumimoji="1" lang="en-US" altLang="ja-JP" sz="800" dirty="0">
              <a:latin typeface="+mj-lt"/>
            </a:endParaRPr>
          </a:p>
          <a:p>
            <a:r>
              <a:rPr kumimoji="1" lang="en-US" altLang="ja-JP" sz="800" b="1" dirty="0" err="1">
                <a:latin typeface="Arial 本文"/>
              </a:rPr>
              <a:t>Dest</a:t>
            </a:r>
            <a:r>
              <a:rPr kumimoji="1" lang="en-US" altLang="ja-JP" sz="800" b="1" dirty="0">
                <a:latin typeface="Arial 本文"/>
              </a:rPr>
              <a:t>.</a:t>
            </a:r>
            <a:r>
              <a:rPr kumimoji="1" lang="en-US" altLang="ja-JP" sz="800" dirty="0">
                <a:latin typeface="Arial 本文"/>
              </a:rPr>
              <a:t>: Destination ID</a:t>
            </a:r>
            <a:endParaRPr kumimoji="1" lang="en-US" altLang="ja-JP" sz="800" dirty="0">
              <a:latin typeface="+mj-lt"/>
            </a:endParaRPr>
          </a:p>
          <a:p>
            <a:r>
              <a:rPr kumimoji="1" lang="en-US" altLang="ja-JP" sz="800" b="1" dirty="0">
                <a:latin typeface="Arial 本文"/>
              </a:rPr>
              <a:t>CTRL</a:t>
            </a:r>
            <a:r>
              <a:rPr kumimoji="1" lang="en-US" altLang="ja-JP" sz="800" dirty="0">
                <a:latin typeface="Arial 本文"/>
              </a:rPr>
              <a:t>: Control No</a:t>
            </a:r>
            <a:endParaRPr kumimoji="1" lang="en-US" altLang="ja-JP" sz="800" dirty="0">
              <a:latin typeface="+mj-lt"/>
            </a:endParaRPr>
          </a:p>
          <a:p>
            <a:r>
              <a:rPr kumimoji="1" lang="en-US" altLang="ja-JP" sz="800" b="1" dirty="0">
                <a:latin typeface="+mj-lt"/>
              </a:rPr>
              <a:t>C/No</a:t>
            </a:r>
            <a:r>
              <a:rPr kumimoji="1" lang="en-US" altLang="ja-JP" sz="800" dirty="0">
                <a:latin typeface="+mj-lt"/>
              </a:rPr>
              <a:t>: </a:t>
            </a:r>
            <a:r>
              <a:rPr kumimoji="1" lang="en-US" altLang="ja-JP" sz="800" dirty="0">
                <a:latin typeface="Arial 本文"/>
              </a:rPr>
              <a:t>Case number</a:t>
            </a:r>
            <a:endParaRPr kumimoji="1" lang="en-US" altLang="ja-JP" sz="800" dirty="0">
              <a:solidFill>
                <a:srgbClr val="FF0000"/>
              </a:solidFill>
              <a:latin typeface="+mj-lt"/>
            </a:endParaRPr>
          </a:p>
          <a:p>
            <a:r>
              <a:rPr kumimoji="1" lang="en-US" altLang="ja-JP" sz="800" b="1" dirty="0">
                <a:latin typeface="+mj-lt"/>
              </a:rPr>
              <a:t>KD Lot</a:t>
            </a:r>
            <a:r>
              <a:rPr kumimoji="1" lang="en-US" altLang="ja-JP" sz="800" dirty="0">
                <a:latin typeface="+mj-lt"/>
              </a:rPr>
              <a:t>: </a:t>
            </a:r>
            <a:r>
              <a:rPr kumimoji="1" lang="en-US" altLang="ja-JP" sz="800" dirty="0">
                <a:latin typeface="Arial 本文"/>
              </a:rPr>
              <a:t>KD Lot from master plan</a:t>
            </a:r>
            <a:endParaRPr kumimoji="1" lang="en-US" altLang="ja-JP" sz="800" dirty="0">
              <a:solidFill>
                <a:srgbClr val="FF0000"/>
              </a:solidFill>
              <a:latin typeface="Arial 本文"/>
            </a:endParaRPr>
          </a:p>
          <a:p>
            <a:r>
              <a:rPr kumimoji="1" lang="en-US" altLang="ja-JP" sz="800" b="1" dirty="0">
                <a:latin typeface="+mj-lt"/>
              </a:rPr>
              <a:t>Model</a:t>
            </a:r>
            <a:r>
              <a:rPr kumimoji="1" lang="en-US" altLang="ja-JP" sz="800" dirty="0">
                <a:latin typeface="+mj-lt"/>
              </a:rPr>
              <a:t>: Model number</a:t>
            </a:r>
            <a:endParaRPr kumimoji="1" lang="en-US" altLang="ja-JP" sz="800" dirty="0">
              <a:solidFill>
                <a:srgbClr val="FF0000"/>
              </a:solidFill>
              <a:latin typeface="Arial 本文"/>
            </a:endParaRPr>
          </a:p>
          <a:p>
            <a:r>
              <a:rPr kumimoji="1" lang="en-US" altLang="ja-JP" sz="800" b="1" dirty="0">
                <a:latin typeface="+mj-lt"/>
              </a:rPr>
              <a:t>MTOC</a:t>
            </a:r>
            <a:r>
              <a:rPr kumimoji="1" lang="en-US" altLang="ja-JP" sz="800" dirty="0">
                <a:latin typeface="+mj-lt"/>
              </a:rPr>
              <a:t>: MTOC from scan case mark</a:t>
            </a:r>
          </a:p>
          <a:p>
            <a:endParaRPr kumimoji="1" lang="en-US" altLang="ja-JP" sz="800" dirty="0">
              <a:solidFill>
                <a:srgbClr val="FF0000"/>
              </a:solidFill>
              <a:latin typeface="Arial 本文"/>
            </a:endParaRPr>
          </a:p>
          <a:p>
            <a:r>
              <a:rPr kumimoji="1" lang="en-US" altLang="ja-JP" sz="800" b="1" dirty="0">
                <a:latin typeface="+mj-lt"/>
              </a:rPr>
              <a:t>Main Menu[P1]</a:t>
            </a:r>
            <a:r>
              <a:rPr kumimoji="1" lang="en-US" altLang="ja-JP" sz="800" dirty="0">
                <a:latin typeface="+mj-lt"/>
              </a:rPr>
              <a:t>: Back to menu screen</a:t>
            </a:r>
            <a:endParaRPr kumimoji="1" lang="en-US" altLang="ja-JP" sz="800" dirty="0">
              <a:solidFill>
                <a:srgbClr val="FF0000"/>
              </a:solidFill>
              <a:latin typeface="Arial 本文"/>
            </a:endParaRPr>
          </a:p>
          <a:p>
            <a:r>
              <a:rPr kumimoji="1" lang="en-US" altLang="ja-JP" sz="800" b="1" dirty="0">
                <a:latin typeface="+mj-lt"/>
              </a:rPr>
              <a:t>Clear[P2]</a:t>
            </a:r>
            <a:r>
              <a:rPr kumimoji="1" lang="en-US" altLang="ja-JP" sz="800" dirty="0">
                <a:latin typeface="+mj-lt"/>
              </a:rPr>
              <a:t>: Clear input contents</a:t>
            </a:r>
            <a:endParaRPr kumimoji="1" lang="en-US" altLang="ja-JP" sz="800" dirty="0">
              <a:solidFill>
                <a:srgbClr val="FF0000"/>
              </a:solidFill>
              <a:latin typeface="Arial 本文"/>
            </a:endParaRPr>
          </a:p>
          <a:p>
            <a:r>
              <a:rPr kumimoji="1" lang="en-US" altLang="ja-JP" sz="800" b="1" dirty="0">
                <a:latin typeface="+mj-lt"/>
              </a:rPr>
              <a:t>Confirm[P3]</a:t>
            </a:r>
            <a:r>
              <a:rPr kumimoji="1" lang="en-US" altLang="ja-JP" sz="800" dirty="0">
                <a:latin typeface="+mj-lt"/>
              </a:rPr>
              <a:t>: Confirm</a:t>
            </a:r>
          </a:p>
        </p:txBody>
      </p:sp>
      <p:sp>
        <p:nvSpPr>
          <p:cNvPr id="5" name="矢印: 右 18">
            <a:extLst>
              <a:ext uri="{FF2B5EF4-FFF2-40B4-BE49-F238E27FC236}">
                <a16:creationId xmlns:a16="http://schemas.microsoft.com/office/drawing/2014/main" id="{62537168-CEE7-46E7-FACA-73B8225DB431}"/>
              </a:ext>
            </a:extLst>
          </p:cNvPr>
          <p:cNvSpPr/>
          <p:nvPr/>
        </p:nvSpPr>
        <p:spPr>
          <a:xfrm>
            <a:off x="2248368" y="2528549"/>
            <a:ext cx="243477" cy="215444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sp>
        <p:nvSpPr>
          <p:cNvPr id="19" name="テキスト ボックス 73">
            <a:extLst>
              <a:ext uri="{FF2B5EF4-FFF2-40B4-BE49-F238E27FC236}">
                <a16:creationId xmlns:a16="http://schemas.microsoft.com/office/drawing/2014/main" id="{680F034C-2F02-7487-3E99-8079AC9A4094}"/>
              </a:ext>
            </a:extLst>
          </p:cNvPr>
          <p:cNvSpPr txBox="1"/>
          <p:nvPr/>
        </p:nvSpPr>
        <p:spPr>
          <a:xfrm>
            <a:off x="514395" y="1624387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Main Menu</a:t>
            </a:r>
            <a:endParaRPr kumimoji="1" lang="ja-JP" altLang="en-US" sz="8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20" name="รูปภาพ 3">
            <a:extLst>
              <a:ext uri="{FF2B5EF4-FFF2-40B4-BE49-F238E27FC236}">
                <a16:creationId xmlns:a16="http://schemas.microsoft.com/office/drawing/2014/main" id="{6EB75882-2ABD-0EFA-C7A2-34DAD321E4A1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044" y="1533607"/>
            <a:ext cx="1716979" cy="2217799"/>
          </a:xfrm>
          <a:prstGeom prst="rect">
            <a:avLst/>
          </a:prstGeom>
        </p:spPr>
      </p:pic>
      <p:pic>
        <p:nvPicPr>
          <p:cNvPr id="45" name="図 119">
            <a:extLst>
              <a:ext uri="{FF2B5EF4-FFF2-40B4-BE49-F238E27FC236}">
                <a16:creationId xmlns:a16="http://schemas.microsoft.com/office/drawing/2014/main" id="{2D165108-9C50-1B60-F9D7-8FE6A4D060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61791" y="1653711"/>
            <a:ext cx="1182132" cy="177846"/>
          </a:xfrm>
          <a:prstGeom prst="rect">
            <a:avLst/>
          </a:prstGeom>
        </p:spPr>
      </p:pic>
      <p:sp>
        <p:nvSpPr>
          <p:cNvPr id="46" name="テキスト ボックス 120">
            <a:extLst>
              <a:ext uri="{FF2B5EF4-FFF2-40B4-BE49-F238E27FC236}">
                <a16:creationId xmlns:a16="http://schemas.microsoft.com/office/drawing/2014/main" id="{EFD54660-E83D-B723-41D0-E2CCA101F651}"/>
              </a:ext>
            </a:extLst>
          </p:cNvPr>
          <p:cNvSpPr txBox="1"/>
          <p:nvPr/>
        </p:nvSpPr>
        <p:spPr>
          <a:xfrm>
            <a:off x="2514043" y="1621848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Receive Finish Case</a:t>
            </a:r>
          </a:p>
        </p:txBody>
      </p:sp>
      <p:pic>
        <p:nvPicPr>
          <p:cNvPr id="47" name="図 124">
            <a:extLst>
              <a:ext uri="{FF2B5EF4-FFF2-40B4-BE49-F238E27FC236}">
                <a16:creationId xmlns:a16="http://schemas.microsoft.com/office/drawing/2014/main" id="{238451F6-6C04-16A4-2024-CCBE47A404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19647" y="1869155"/>
            <a:ext cx="1492073" cy="1579717"/>
          </a:xfrm>
          <a:prstGeom prst="rect">
            <a:avLst/>
          </a:prstGeom>
        </p:spPr>
      </p:pic>
      <p:pic>
        <p:nvPicPr>
          <p:cNvPr id="48" name="図 124">
            <a:extLst>
              <a:ext uri="{FF2B5EF4-FFF2-40B4-BE49-F238E27FC236}">
                <a16:creationId xmlns:a16="http://schemas.microsoft.com/office/drawing/2014/main" id="{2F40ECDE-9501-B774-FF5D-AA98EA96E2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74282" y="2003152"/>
            <a:ext cx="1492073" cy="241737"/>
          </a:xfrm>
          <a:prstGeom prst="rect">
            <a:avLst/>
          </a:prstGeom>
        </p:spPr>
      </p:pic>
      <p:sp>
        <p:nvSpPr>
          <p:cNvPr id="51" name="テキスト ボックス 135">
            <a:extLst>
              <a:ext uri="{FF2B5EF4-FFF2-40B4-BE49-F238E27FC236}">
                <a16:creationId xmlns:a16="http://schemas.microsoft.com/office/drawing/2014/main" id="{E7F647F8-C03D-026F-3684-E6A7A2C2FCF2}"/>
              </a:ext>
            </a:extLst>
          </p:cNvPr>
          <p:cNvSpPr txBox="1"/>
          <p:nvPr/>
        </p:nvSpPr>
        <p:spPr>
          <a:xfrm>
            <a:off x="2471911" y="1834509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2" name="テキスト ボックス 127">
            <a:extLst>
              <a:ext uri="{FF2B5EF4-FFF2-40B4-BE49-F238E27FC236}">
                <a16:creationId xmlns:a16="http://schemas.microsoft.com/office/drawing/2014/main" id="{6465D298-C051-F718-1F31-E0193EF9522D}"/>
              </a:ext>
            </a:extLst>
          </p:cNvPr>
          <p:cNvSpPr txBox="1"/>
          <p:nvPr/>
        </p:nvSpPr>
        <p:spPr>
          <a:xfrm>
            <a:off x="2601352" y="3480009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63" name="図 44">
            <a:extLst>
              <a:ext uri="{FF2B5EF4-FFF2-40B4-BE49-F238E27FC236}">
                <a16:creationId xmlns:a16="http://schemas.microsoft.com/office/drawing/2014/main" id="{C376BD2D-5C94-9FB9-48DC-86014037BA0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96" b="3166"/>
          <a:stretch/>
        </p:blipFill>
        <p:spPr>
          <a:xfrm>
            <a:off x="2590297" y="3492886"/>
            <a:ext cx="369329" cy="250725"/>
          </a:xfrm>
          <a:prstGeom prst="rect">
            <a:avLst/>
          </a:prstGeom>
        </p:spPr>
      </p:pic>
      <p:pic>
        <p:nvPicPr>
          <p:cNvPr id="448" name="図 49">
            <a:extLst>
              <a:ext uri="{FF2B5EF4-FFF2-40B4-BE49-F238E27FC236}">
                <a16:creationId xmlns:a16="http://schemas.microsoft.com/office/drawing/2014/main" id="{C49EE82E-F81C-8288-707D-A6DB9F8CD4B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34786" y="3531026"/>
            <a:ext cx="266258" cy="135957"/>
          </a:xfrm>
          <a:prstGeom prst="rect">
            <a:avLst/>
          </a:prstGeom>
        </p:spPr>
      </p:pic>
      <p:sp>
        <p:nvSpPr>
          <p:cNvPr id="449" name="テキスト ボックス 285">
            <a:extLst>
              <a:ext uri="{FF2B5EF4-FFF2-40B4-BE49-F238E27FC236}">
                <a16:creationId xmlns:a16="http://schemas.microsoft.com/office/drawing/2014/main" id="{B4E35109-D590-7DE4-8666-FC7A6F8759BC}"/>
              </a:ext>
            </a:extLst>
          </p:cNvPr>
          <p:cNvSpPr txBox="1"/>
          <p:nvPr/>
        </p:nvSpPr>
        <p:spPr>
          <a:xfrm>
            <a:off x="2523959" y="3487237"/>
            <a:ext cx="513059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Main 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 </a:t>
            </a:r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[P1]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54" name="テキスト ボックス 127">
            <a:extLst>
              <a:ext uri="{FF2B5EF4-FFF2-40B4-BE49-F238E27FC236}">
                <a16:creationId xmlns:a16="http://schemas.microsoft.com/office/drawing/2014/main" id="{B0B35E0B-9AA9-E462-E53B-F013238EB13E}"/>
              </a:ext>
            </a:extLst>
          </p:cNvPr>
          <p:cNvSpPr txBox="1"/>
          <p:nvPr/>
        </p:nvSpPr>
        <p:spPr>
          <a:xfrm>
            <a:off x="3400417" y="3481219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55" name="図 46">
            <a:extLst>
              <a:ext uri="{FF2B5EF4-FFF2-40B4-BE49-F238E27FC236}">
                <a16:creationId xmlns:a16="http://schemas.microsoft.com/office/drawing/2014/main" id="{F173F6EC-8E64-4302-4DF0-E86B6C7605B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96" b="3166"/>
          <a:stretch/>
        </p:blipFill>
        <p:spPr>
          <a:xfrm>
            <a:off x="3389362" y="3494096"/>
            <a:ext cx="774386" cy="250725"/>
          </a:xfrm>
          <a:prstGeom prst="rect">
            <a:avLst/>
          </a:prstGeom>
        </p:spPr>
      </p:pic>
      <p:pic>
        <p:nvPicPr>
          <p:cNvPr id="456" name="図 47">
            <a:extLst>
              <a:ext uri="{FF2B5EF4-FFF2-40B4-BE49-F238E27FC236}">
                <a16:creationId xmlns:a16="http://schemas.microsoft.com/office/drawing/2014/main" id="{1E554D34-E14A-F50C-A1A9-93367DECEBD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33850" y="3532237"/>
            <a:ext cx="650469" cy="151500"/>
          </a:xfrm>
          <a:prstGeom prst="rect">
            <a:avLst/>
          </a:prstGeom>
        </p:spPr>
      </p:pic>
      <p:sp>
        <p:nvSpPr>
          <p:cNvPr id="457" name="テキスト ボックス 285">
            <a:extLst>
              <a:ext uri="{FF2B5EF4-FFF2-40B4-BE49-F238E27FC236}">
                <a16:creationId xmlns:a16="http://schemas.microsoft.com/office/drawing/2014/main" id="{CE385F86-177E-64E9-81A6-C468A9821AEA}"/>
              </a:ext>
            </a:extLst>
          </p:cNvPr>
          <p:cNvSpPr txBox="1"/>
          <p:nvPr/>
        </p:nvSpPr>
        <p:spPr>
          <a:xfrm>
            <a:off x="3498749" y="3489156"/>
            <a:ext cx="564282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Confirm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[P3]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58" name="テキスト ボックス 127">
            <a:extLst>
              <a:ext uri="{FF2B5EF4-FFF2-40B4-BE49-F238E27FC236}">
                <a16:creationId xmlns:a16="http://schemas.microsoft.com/office/drawing/2014/main" id="{AF09A60B-2861-3AAB-30C9-3E84685A1A66}"/>
              </a:ext>
            </a:extLst>
          </p:cNvPr>
          <p:cNvSpPr txBox="1"/>
          <p:nvPr/>
        </p:nvSpPr>
        <p:spPr>
          <a:xfrm>
            <a:off x="3007528" y="3477962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59" name="図 64">
            <a:extLst>
              <a:ext uri="{FF2B5EF4-FFF2-40B4-BE49-F238E27FC236}">
                <a16:creationId xmlns:a16="http://schemas.microsoft.com/office/drawing/2014/main" id="{AD55EF15-386C-3845-863A-7645A26E376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96" b="3166"/>
          <a:stretch/>
        </p:blipFill>
        <p:spPr>
          <a:xfrm>
            <a:off x="2996473" y="3490839"/>
            <a:ext cx="369329" cy="250725"/>
          </a:xfrm>
          <a:prstGeom prst="rect">
            <a:avLst/>
          </a:prstGeom>
        </p:spPr>
      </p:pic>
      <p:pic>
        <p:nvPicPr>
          <p:cNvPr id="460" name="図 65">
            <a:extLst>
              <a:ext uri="{FF2B5EF4-FFF2-40B4-BE49-F238E27FC236}">
                <a16:creationId xmlns:a16="http://schemas.microsoft.com/office/drawing/2014/main" id="{2C8ED576-BC4D-9AA9-6E14-2CA90FDE589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40962" y="3528979"/>
            <a:ext cx="266258" cy="135957"/>
          </a:xfrm>
          <a:prstGeom prst="rect">
            <a:avLst/>
          </a:prstGeom>
        </p:spPr>
      </p:pic>
      <p:sp>
        <p:nvSpPr>
          <p:cNvPr id="461" name="テキスト ボックス 285">
            <a:extLst>
              <a:ext uri="{FF2B5EF4-FFF2-40B4-BE49-F238E27FC236}">
                <a16:creationId xmlns:a16="http://schemas.microsoft.com/office/drawing/2014/main" id="{FEDBADE6-65FE-2A0C-C219-4492CF596BC5}"/>
              </a:ext>
            </a:extLst>
          </p:cNvPr>
          <p:cNvSpPr txBox="1"/>
          <p:nvPr/>
        </p:nvSpPr>
        <p:spPr>
          <a:xfrm>
            <a:off x="2930135" y="3485190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Clear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[P2]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62" name="รูปภาพ 3">
            <a:extLst>
              <a:ext uri="{FF2B5EF4-FFF2-40B4-BE49-F238E27FC236}">
                <a16:creationId xmlns:a16="http://schemas.microsoft.com/office/drawing/2014/main" id="{CA82C9BC-8823-DCA6-8943-59609C3CF3D5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395" y="1530279"/>
            <a:ext cx="1716979" cy="2217799"/>
          </a:xfrm>
          <a:prstGeom prst="rect">
            <a:avLst/>
          </a:prstGeom>
        </p:spPr>
      </p:pic>
      <p:pic>
        <p:nvPicPr>
          <p:cNvPr id="463" name="図 8">
            <a:extLst>
              <a:ext uri="{FF2B5EF4-FFF2-40B4-BE49-F238E27FC236}">
                <a16:creationId xmlns:a16="http://schemas.microsoft.com/office/drawing/2014/main" id="{FC5D48CE-1A0C-8DB9-B728-1B19FDCFB7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9869" y="1995632"/>
            <a:ext cx="1303133" cy="1746518"/>
          </a:xfrm>
          <a:prstGeom prst="rect">
            <a:avLst/>
          </a:prstGeom>
        </p:spPr>
      </p:pic>
      <p:pic>
        <p:nvPicPr>
          <p:cNvPr id="464" name="図 72">
            <a:extLst>
              <a:ext uri="{FF2B5EF4-FFF2-40B4-BE49-F238E27FC236}">
                <a16:creationId xmlns:a16="http://schemas.microsoft.com/office/drawing/2014/main" id="{504C50BC-42D7-B2A0-E98A-E6783D2E57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5143" y="1651356"/>
            <a:ext cx="1182132" cy="177846"/>
          </a:xfrm>
          <a:prstGeom prst="rect">
            <a:avLst/>
          </a:prstGeom>
        </p:spPr>
      </p:pic>
      <p:sp>
        <p:nvSpPr>
          <p:cNvPr id="474" name="テキスト ボックス 73">
            <a:extLst>
              <a:ext uri="{FF2B5EF4-FFF2-40B4-BE49-F238E27FC236}">
                <a16:creationId xmlns:a16="http://schemas.microsoft.com/office/drawing/2014/main" id="{9B277E7A-75CC-F966-A36D-7809D7E2C3C6}"/>
              </a:ext>
            </a:extLst>
          </p:cNvPr>
          <p:cNvSpPr txBox="1"/>
          <p:nvPr/>
        </p:nvSpPr>
        <p:spPr>
          <a:xfrm>
            <a:off x="517395" y="1619493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Main Menu</a:t>
            </a:r>
            <a:endParaRPr kumimoji="1" lang="ja-JP" altLang="en-US" sz="8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75" name="図 87">
            <a:extLst>
              <a:ext uri="{FF2B5EF4-FFF2-40B4-BE49-F238E27FC236}">
                <a16:creationId xmlns:a16="http://schemas.microsoft.com/office/drawing/2014/main" id="{01FF86B9-E575-BD2C-5B01-39D35B5E83F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91021" y="1851323"/>
            <a:ext cx="642805" cy="158497"/>
          </a:xfrm>
          <a:prstGeom prst="rect">
            <a:avLst/>
          </a:prstGeom>
        </p:spPr>
      </p:pic>
      <p:pic>
        <p:nvPicPr>
          <p:cNvPr id="476" name="図 47">
            <a:extLst>
              <a:ext uri="{FF2B5EF4-FFF2-40B4-BE49-F238E27FC236}">
                <a16:creationId xmlns:a16="http://schemas.microsoft.com/office/drawing/2014/main" id="{CFF61AB5-6C02-C479-D1E9-A8D9D7FEE1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9480" y="1851323"/>
            <a:ext cx="558985" cy="152060"/>
          </a:xfrm>
          <a:prstGeom prst="rect">
            <a:avLst/>
          </a:prstGeom>
        </p:spPr>
      </p:pic>
      <p:pic>
        <p:nvPicPr>
          <p:cNvPr id="477" name="Picture 476">
            <a:extLst>
              <a:ext uri="{FF2B5EF4-FFF2-40B4-BE49-F238E27FC236}">
                <a16:creationId xmlns:a16="http://schemas.microsoft.com/office/drawing/2014/main" id="{322EF671-B54C-754F-F604-92071DD4BBD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305" y="1984438"/>
            <a:ext cx="444693" cy="444693"/>
          </a:xfrm>
          <a:prstGeom prst="rect">
            <a:avLst/>
          </a:prstGeom>
        </p:spPr>
      </p:pic>
      <p:pic>
        <p:nvPicPr>
          <p:cNvPr id="478" name="Picture 477">
            <a:extLst>
              <a:ext uri="{FF2B5EF4-FFF2-40B4-BE49-F238E27FC236}">
                <a16:creationId xmlns:a16="http://schemas.microsoft.com/office/drawing/2014/main" id="{A4C965F7-50E6-8222-47E4-61424B772E4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717" y="2558552"/>
            <a:ext cx="444693" cy="444693"/>
          </a:xfrm>
          <a:prstGeom prst="rect">
            <a:avLst/>
          </a:prstGeom>
        </p:spPr>
      </p:pic>
      <p:pic>
        <p:nvPicPr>
          <p:cNvPr id="479" name="Picture 478">
            <a:extLst>
              <a:ext uri="{FF2B5EF4-FFF2-40B4-BE49-F238E27FC236}">
                <a16:creationId xmlns:a16="http://schemas.microsoft.com/office/drawing/2014/main" id="{FAE37BC7-3BCF-5715-FA7A-3A55AC53AAE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6059" y="2556716"/>
            <a:ext cx="445045" cy="444693"/>
          </a:xfrm>
          <a:prstGeom prst="rect">
            <a:avLst/>
          </a:prstGeom>
        </p:spPr>
      </p:pic>
      <p:pic>
        <p:nvPicPr>
          <p:cNvPr id="480" name="Picture 479">
            <a:extLst>
              <a:ext uri="{FF2B5EF4-FFF2-40B4-BE49-F238E27FC236}">
                <a16:creationId xmlns:a16="http://schemas.microsoft.com/office/drawing/2014/main" id="{32285409-13B7-75D5-10F1-462D3763F65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270" y="2558710"/>
            <a:ext cx="444693" cy="444693"/>
          </a:xfrm>
          <a:prstGeom prst="rect">
            <a:avLst/>
          </a:prstGeom>
        </p:spPr>
      </p:pic>
      <p:pic>
        <p:nvPicPr>
          <p:cNvPr id="481" name="Picture 480">
            <a:extLst>
              <a:ext uri="{FF2B5EF4-FFF2-40B4-BE49-F238E27FC236}">
                <a16:creationId xmlns:a16="http://schemas.microsoft.com/office/drawing/2014/main" id="{391BC68A-3CEA-351F-5B12-36BAFC6F1DD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971" y="1990550"/>
            <a:ext cx="444693" cy="444693"/>
          </a:xfrm>
          <a:prstGeom prst="rect">
            <a:avLst/>
          </a:prstGeom>
        </p:spPr>
      </p:pic>
      <p:pic>
        <p:nvPicPr>
          <p:cNvPr id="482" name="Picture 481">
            <a:extLst>
              <a:ext uri="{FF2B5EF4-FFF2-40B4-BE49-F238E27FC236}">
                <a16:creationId xmlns:a16="http://schemas.microsoft.com/office/drawing/2014/main" id="{A9247075-220B-40E0-11DA-54BED663F8E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271" y="1990550"/>
            <a:ext cx="444693" cy="444693"/>
          </a:xfrm>
          <a:prstGeom prst="rect">
            <a:avLst/>
          </a:prstGeom>
        </p:spPr>
      </p:pic>
      <p:pic>
        <p:nvPicPr>
          <p:cNvPr id="483" name="Picture 482">
            <a:extLst>
              <a:ext uri="{FF2B5EF4-FFF2-40B4-BE49-F238E27FC236}">
                <a16:creationId xmlns:a16="http://schemas.microsoft.com/office/drawing/2014/main" id="{0701EBD8-12B7-1685-F2CB-85254C8E8C2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717" y="3120845"/>
            <a:ext cx="444693" cy="444693"/>
          </a:xfrm>
          <a:prstGeom prst="rect">
            <a:avLst/>
          </a:prstGeom>
        </p:spPr>
      </p:pic>
      <p:sp>
        <p:nvSpPr>
          <p:cNvPr id="484" name="テキスト ボックス 135">
            <a:extLst>
              <a:ext uri="{FF2B5EF4-FFF2-40B4-BE49-F238E27FC236}">
                <a16:creationId xmlns:a16="http://schemas.microsoft.com/office/drawing/2014/main" id="{D5E58871-FF1E-335D-46ED-F3BA950ACE47}"/>
              </a:ext>
            </a:extLst>
          </p:cNvPr>
          <p:cNvSpPr txBox="1"/>
          <p:nvPr/>
        </p:nvSpPr>
        <p:spPr>
          <a:xfrm>
            <a:off x="613854" y="3013345"/>
            <a:ext cx="1699476" cy="76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Outer Packing       Print Tag        Print Settings</a:t>
            </a:r>
            <a:endParaRPr kumimoji="1" lang="ja-JP" altLang="en-US" sz="5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85" name="テキスト ボックス 135">
            <a:extLst>
              <a:ext uri="{FF2B5EF4-FFF2-40B4-BE49-F238E27FC236}">
                <a16:creationId xmlns:a16="http://schemas.microsoft.com/office/drawing/2014/main" id="{07DD65E2-62DF-CEB9-394C-070F3A7A906F}"/>
              </a:ext>
            </a:extLst>
          </p:cNvPr>
          <p:cNvSpPr txBox="1"/>
          <p:nvPr/>
        </p:nvSpPr>
        <p:spPr>
          <a:xfrm>
            <a:off x="638108" y="3565844"/>
            <a:ext cx="42635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Receive </a:t>
            </a:r>
          </a:p>
          <a:p>
            <a:pPr algn="ctr"/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Finish Case</a:t>
            </a:r>
            <a:endParaRPr kumimoji="1" lang="ja-JP" altLang="en-US" sz="5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86" name="テキスト ボックス 135">
            <a:extLst>
              <a:ext uri="{FF2B5EF4-FFF2-40B4-BE49-F238E27FC236}">
                <a16:creationId xmlns:a16="http://schemas.microsoft.com/office/drawing/2014/main" id="{88167C43-83DD-CE4A-B2B0-D9AE25C81DEF}"/>
              </a:ext>
            </a:extLst>
          </p:cNvPr>
          <p:cNvSpPr txBox="1"/>
          <p:nvPr/>
        </p:nvSpPr>
        <p:spPr>
          <a:xfrm>
            <a:off x="546169" y="1679298"/>
            <a:ext cx="400512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ja-JP" sz="7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&lt;P1</a:t>
            </a:r>
            <a:endParaRPr kumimoji="1" lang="ja-JP" altLang="en-US" sz="7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87" name="Picture 486">
            <a:extLst>
              <a:ext uri="{FF2B5EF4-FFF2-40B4-BE49-F238E27FC236}">
                <a16:creationId xmlns:a16="http://schemas.microsoft.com/office/drawing/2014/main" id="{CEFD0A6C-E9E5-48E7-A2FE-BEC34C1E869C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6059" y="3133233"/>
            <a:ext cx="444693" cy="444693"/>
          </a:xfrm>
          <a:prstGeom prst="rect">
            <a:avLst/>
          </a:prstGeom>
        </p:spPr>
      </p:pic>
      <p:pic>
        <p:nvPicPr>
          <p:cNvPr id="488" name="Picture 487">
            <a:extLst>
              <a:ext uri="{FF2B5EF4-FFF2-40B4-BE49-F238E27FC236}">
                <a16:creationId xmlns:a16="http://schemas.microsoft.com/office/drawing/2014/main" id="{AE57AACF-4561-4A75-3472-74131B23E82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699" y="3130651"/>
            <a:ext cx="444693" cy="446100"/>
          </a:xfrm>
          <a:prstGeom prst="rect">
            <a:avLst/>
          </a:prstGeom>
        </p:spPr>
      </p:pic>
      <p:sp>
        <p:nvSpPr>
          <p:cNvPr id="489" name="テキスト ボックス 135">
            <a:extLst>
              <a:ext uri="{FF2B5EF4-FFF2-40B4-BE49-F238E27FC236}">
                <a16:creationId xmlns:a16="http://schemas.microsoft.com/office/drawing/2014/main" id="{D80B86FC-1C85-984D-37C2-D48723944F70}"/>
              </a:ext>
            </a:extLst>
          </p:cNvPr>
          <p:cNvSpPr txBox="1"/>
          <p:nvPr/>
        </p:nvSpPr>
        <p:spPr>
          <a:xfrm>
            <a:off x="1167396" y="3576724"/>
            <a:ext cx="42635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Move Location</a:t>
            </a:r>
            <a:endParaRPr kumimoji="1" lang="ja-JP" altLang="en-US" sz="5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90" name="テキスト ボックス 135">
            <a:extLst>
              <a:ext uri="{FF2B5EF4-FFF2-40B4-BE49-F238E27FC236}">
                <a16:creationId xmlns:a16="http://schemas.microsoft.com/office/drawing/2014/main" id="{E51BC077-14FD-84CD-61C1-93BABDE417A9}"/>
              </a:ext>
            </a:extLst>
          </p:cNvPr>
          <p:cNvSpPr txBox="1"/>
          <p:nvPr/>
        </p:nvSpPr>
        <p:spPr>
          <a:xfrm>
            <a:off x="1698906" y="3576724"/>
            <a:ext cx="42635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Setup</a:t>
            </a:r>
          </a:p>
          <a:p>
            <a:pPr algn="ctr"/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Finish Case</a:t>
            </a:r>
            <a:endParaRPr kumimoji="1" lang="ja-JP" altLang="en-US" sz="5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91" name="テキスト ボックス 135">
            <a:extLst>
              <a:ext uri="{FF2B5EF4-FFF2-40B4-BE49-F238E27FC236}">
                <a16:creationId xmlns:a16="http://schemas.microsoft.com/office/drawing/2014/main" id="{EEC7FE3F-8FC4-B7BF-F7A1-CEDD134D1D60}"/>
              </a:ext>
            </a:extLst>
          </p:cNvPr>
          <p:cNvSpPr txBox="1"/>
          <p:nvPr/>
        </p:nvSpPr>
        <p:spPr>
          <a:xfrm>
            <a:off x="683407" y="2434872"/>
            <a:ext cx="1541420" cy="76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Receiving            Staging         Inner Packing</a:t>
            </a:r>
            <a:endParaRPr kumimoji="1" lang="ja-JP" altLang="en-US" sz="5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pSp>
        <p:nvGrpSpPr>
          <p:cNvPr id="492" name="Group 491">
            <a:extLst>
              <a:ext uri="{FF2B5EF4-FFF2-40B4-BE49-F238E27FC236}">
                <a16:creationId xmlns:a16="http://schemas.microsoft.com/office/drawing/2014/main" id="{5E83260D-4863-7903-2A5E-6D5B0A16938E}"/>
              </a:ext>
            </a:extLst>
          </p:cNvPr>
          <p:cNvGrpSpPr/>
          <p:nvPr/>
        </p:nvGrpSpPr>
        <p:grpSpPr>
          <a:xfrm>
            <a:off x="599873" y="3099542"/>
            <a:ext cx="606288" cy="612510"/>
            <a:chOff x="-874114" y="2382520"/>
            <a:chExt cx="606288" cy="612510"/>
          </a:xfrm>
        </p:grpSpPr>
        <p:sp>
          <p:nvSpPr>
            <p:cNvPr id="493" name="正方形/長方形 40">
              <a:extLst>
                <a:ext uri="{FF2B5EF4-FFF2-40B4-BE49-F238E27FC236}">
                  <a16:creationId xmlns:a16="http://schemas.microsoft.com/office/drawing/2014/main" id="{F595FA07-1E1D-0ED9-3A55-DDB0B4E80624}"/>
                </a:ext>
              </a:extLst>
            </p:cNvPr>
            <p:cNvSpPr/>
            <p:nvPr/>
          </p:nvSpPr>
          <p:spPr>
            <a:xfrm>
              <a:off x="-874114" y="2382520"/>
              <a:ext cx="502252" cy="484567"/>
            </a:xfrm>
            <a:prstGeom prst="rect">
              <a:avLst/>
            </a:prstGeom>
            <a:noFill/>
            <a:ln w="15875" cap="flat" cmpd="sng" algn="ctr">
              <a:solidFill>
                <a:srgbClr val="FF0000"/>
              </a:solidFill>
              <a:prstDash val="dash"/>
            </a:ln>
            <a:effectLst/>
          </p:spPr>
          <p:txBody>
            <a:bodyPr rtlCol="0" anchor="ctr"/>
            <a:lstStyle/>
            <a:p>
              <a:pPr algn="l" defTabSz="914400"/>
              <a:endParaRPr kumimoji="1" lang="ja-JP" altLang="en-US" sz="700" kern="0" dirty="0">
                <a:solidFill>
                  <a:prstClr val="black"/>
                </a:solidFill>
              </a:endParaRPr>
            </a:p>
          </p:txBody>
        </p:sp>
        <p:pic>
          <p:nvPicPr>
            <p:cNvPr id="494" name="グラフィックス 41" descr="右向き指示マーク">
              <a:extLst>
                <a:ext uri="{FF2B5EF4-FFF2-40B4-BE49-F238E27FC236}">
                  <a16:creationId xmlns:a16="http://schemas.microsoft.com/office/drawing/2014/main" id="{AD589837-4713-50AC-36B3-0314DB4162ED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 rot="14754202">
              <a:off x="-503970" y="2758886"/>
              <a:ext cx="236144" cy="236144"/>
            </a:xfrm>
            <a:prstGeom prst="rect">
              <a:avLst/>
            </a:prstGeom>
          </p:spPr>
        </p:pic>
      </p:grpSp>
      <p:sp>
        <p:nvSpPr>
          <p:cNvPr id="496" name="Rectangle 495">
            <a:extLst>
              <a:ext uri="{FF2B5EF4-FFF2-40B4-BE49-F238E27FC236}">
                <a16:creationId xmlns:a16="http://schemas.microsoft.com/office/drawing/2014/main" id="{3F0F32ED-9B9C-615C-5D71-181FEB7122F3}"/>
              </a:ext>
            </a:extLst>
          </p:cNvPr>
          <p:cNvSpPr/>
          <p:nvPr/>
        </p:nvSpPr>
        <p:spPr>
          <a:xfrm>
            <a:off x="2566023" y="2007648"/>
            <a:ext cx="1600331" cy="664317"/>
          </a:xfrm>
          <a:prstGeom prst="rect">
            <a:avLst/>
          </a:prstGeom>
          <a:solidFill>
            <a:srgbClr val="B1D6FF"/>
          </a:solidFill>
          <a:ln w="3175" cap="flat" cmpd="sng" algn="ctr">
            <a:noFill/>
            <a:prstDash val="solid"/>
          </a:ln>
          <a:effectLst/>
        </p:spPr>
        <p:txBody>
          <a:bodyPr lIns="18288" tIns="18288" rIns="0" bIns="0" rtlCol="0" anchor="t"/>
          <a:lstStyle/>
          <a:p>
            <a:pPr defTabSz="914400"/>
            <a:r>
              <a:rPr kumimoji="1" lang="en-US" sz="800" kern="0" dirty="0"/>
              <a:t>PC/NO:                    </a:t>
            </a:r>
            <a:r>
              <a:rPr kumimoji="1" lang="en-US" sz="800" kern="0" dirty="0" err="1"/>
              <a:t>Dest</a:t>
            </a:r>
            <a:r>
              <a:rPr kumimoji="1" lang="en-US" sz="800" kern="0" dirty="0"/>
              <a:t>: </a:t>
            </a:r>
          </a:p>
          <a:p>
            <a:pPr defTabSz="914400"/>
            <a:r>
              <a:rPr kumimoji="1" lang="en-US" sz="800" kern="0" dirty="0"/>
              <a:t>CTRL:                      C/No:</a:t>
            </a:r>
          </a:p>
          <a:p>
            <a:pPr defTabSz="914400"/>
            <a:r>
              <a:rPr kumimoji="1" lang="en-US" sz="800" kern="0" dirty="0"/>
              <a:t>KD Lot:</a:t>
            </a:r>
          </a:p>
          <a:p>
            <a:pPr defTabSz="914400"/>
            <a:r>
              <a:rPr kumimoji="1" lang="en-US" sz="800" kern="0" dirty="0"/>
              <a:t>Model:</a:t>
            </a:r>
          </a:p>
          <a:p>
            <a:pPr defTabSz="914400"/>
            <a:r>
              <a:rPr kumimoji="1" lang="en-US" sz="800" kern="0" dirty="0"/>
              <a:t>MTOC:</a:t>
            </a:r>
          </a:p>
        </p:txBody>
      </p:sp>
      <p:graphicFrame>
        <p:nvGraphicFramePr>
          <p:cNvPr id="499" name="Table 498">
            <a:extLst>
              <a:ext uri="{FF2B5EF4-FFF2-40B4-BE49-F238E27FC236}">
                <a16:creationId xmlns:a16="http://schemas.microsoft.com/office/drawing/2014/main" id="{E06A178B-10EC-8045-F8E3-A3708F0ED9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1554321"/>
              </p:ext>
            </p:extLst>
          </p:nvPr>
        </p:nvGraphicFramePr>
        <p:xfrm>
          <a:off x="7013163" y="2868891"/>
          <a:ext cx="1233208" cy="938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302">
                  <a:extLst>
                    <a:ext uri="{9D8B030D-6E8A-4147-A177-3AD203B41FA5}">
                      <a16:colId xmlns:a16="http://schemas.microsoft.com/office/drawing/2014/main" val="3016197678"/>
                    </a:ext>
                  </a:extLst>
                </a:gridCol>
                <a:gridCol w="308302">
                  <a:extLst>
                    <a:ext uri="{9D8B030D-6E8A-4147-A177-3AD203B41FA5}">
                      <a16:colId xmlns:a16="http://schemas.microsoft.com/office/drawing/2014/main" val="4031467943"/>
                    </a:ext>
                  </a:extLst>
                </a:gridCol>
                <a:gridCol w="308302">
                  <a:extLst>
                    <a:ext uri="{9D8B030D-6E8A-4147-A177-3AD203B41FA5}">
                      <a16:colId xmlns:a16="http://schemas.microsoft.com/office/drawing/2014/main" val="426823830"/>
                    </a:ext>
                  </a:extLst>
                </a:gridCol>
                <a:gridCol w="308302">
                  <a:extLst>
                    <a:ext uri="{9D8B030D-6E8A-4147-A177-3AD203B41FA5}">
                      <a16:colId xmlns:a16="http://schemas.microsoft.com/office/drawing/2014/main" val="974536402"/>
                    </a:ext>
                  </a:extLst>
                </a:gridCol>
              </a:tblGrid>
              <a:tr h="234741"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PC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Ctrl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C/No.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Area</a:t>
                      </a:r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674586452"/>
                  </a:ext>
                </a:extLst>
              </a:tr>
              <a:tr h="234741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571002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84IFR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21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A01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6821406"/>
                  </a:ext>
                </a:extLst>
              </a:tr>
              <a:tr h="234741"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191073211"/>
                  </a:ext>
                </a:extLst>
              </a:tr>
              <a:tr h="234741"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2026648403"/>
                  </a:ext>
                </a:extLst>
              </a:tr>
            </a:tbl>
          </a:graphicData>
        </a:graphic>
      </p:graphicFrame>
      <p:graphicFrame>
        <p:nvGraphicFramePr>
          <p:cNvPr id="500" name="Table 499">
            <a:extLst>
              <a:ext uri="{FF2B5EF4-FFF2-40B4-BE49-F238E27FC236}">
                <a16:creationId xmlns:a16="http://schemas.microsoft.com/office/drawing/2014/main" id="{3948E47E-6555-3B07-DD71-B26E73F0B8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0583592"/>
              </p:ext>
            </p:extLst>
          </p:nvPr>
        </p:nvGraphicFramePr>
        <p:xfrm>
          <a:off x="2563416" y="2648803"/>
          <a:ext cx="1600332" cy="83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83">
                  <a:extLst>
                    <a:ext uri="{9D8B030D-6E8A-4147-A177-3AD203B41FA5}">
                      <a16:colId xmlns:a16="http://schemas.microsoft.com/office/drawing/2014/main" val="3016197678"/>
                    </a:ext>
                  </a:extLst>
                </a:gridCol>
                <a:gridCol w="400083">
                  <a:extLst>
                    <a:ext uri="{9D8B030D-6E8A-4147-A177-3AD203B41FA5}">
                      <a16:colId xmlns:a16="http://schemas.microsoft.com/office/drawing/2014/main" val="4031467943"/>
                    </a:ext>
                  </a:extLst>
                </a:gridCol>
                <a:gridCol w="400083">
                  <a:extLst>
                    <a:ext uri="{9D8B030D-6E8A-4147-A177-3AD203B41FA5}">
                      <a16:colId xmlns:a16="http://schemas.microsoft.com/office/drawing/2014/main" val="426823830"/>
                    </a:ext>
                  </a:extLst>
                </a:gridCol>
                <a:gridCol w="400083">
                  <a:extLst>
                    <a:ext uri="{9D8B030D-6E8A-4147-A177-3AD203B41FA5}">
                      <a16:colId xmlns:a16="http://schemas.microsoft.com/office/drawing/2014/main" val="974536402"/>
                    </a:ext>
                  </a:extLst>
                </a:gridCol>
              </a:tblGrid>
              <a:tr h="209780"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PC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Ctrl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C/No.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Area</a:t>
                      </a:r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674586452"/>
                  </a:ext>
                </a:extLst>
              </a:tr>
              <a:tr h="209780"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6821406"/>
                  </a:ext>
                </a:extLst>
              </a:tr>
              <a:tr h="209780"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191073211"/>
                  </a:ext>
                </a:extLst>
              </a:tr>
              <a:tr h="209780"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2026648403"/>
                  </a:ext>
                </a:extLst>
              </a:tr>
            </a:tbl>
          </a:graphicData>
        </a:graphic>
      </p:graphicFrame>
      <p:pic>
        <p:nvPicPr>
          <p:cNvPr id="501" name="รูปภาพ 3">
            <a:extLst>
              <a:ext uri="{FF2B5EF4-FFF2-40B4-BE49-F238E27FC236}">
                <a16:creationId xmlns:a16="http://schemas.microsoft.com/office/drawing/2014/main" id="{678D9684-435E-DE61-947C-3944E72F1BBA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2387" y="3869352"/>
            <a:ext cx="1716979" cy="2217799"/>
          </a:xfrm>
          <a:prstGeom prst="rect">
            <a:avLst/>
          </a:prstGeom>
        </p:spPr>
      </p:pic>
      <p:pic>
        <p:nvPicPr>
          <p:cNvPr id="502" name="図 119">
            <a:extLst>
              <a:ext uri="{FF2B5EF4-FFF2-40B4-BE49-F238E27FC236}">
                <a16:creationId xmlns:a16="http://schemas.microsoft.com/office/drawing/2014/main" id="{A933B3FD-2E10-94C3-BEAF-C33B964C01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0134" y="3989456"/>
            <a:ext cx="1182132" cy="177846"/>
          </a:xfrm>
          <a:prstGeom prst="rect">
            <a:avLst/>
          </a:prstGeom>
        </p:spPr>
      </p:pic>
      <p:sp>
        <p:nvSpPr>
          <p:cNvPr id="503" name="テキスト ボックス 120">
            <a:extLst>
              <a:ext uri="{FF2B5EF4-FFF2-40B4-BE49-F238E27FC236}">
                <a16:creationId xmlns:a16="http://schemas.microsoft.com/office/drawing/2014/main" id="{8FBF938D-8245-2497-2790-E6245EBBA0B7}"/>
              </a:ext>
            </a:extLst>
          </p:cNvPr>
          <p:cNvSpPr txBox="1"/>
          <p:nvPr/>
        </p:nvSpPr>
        <p:spPr>
          <a:xfrm>
            <a:off x="4462386" y="3957593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Receive Finish Case</a:t>
            </a:r>
          </a:p>
        </p:txBody>
      </p:sp>
      <p:pic>
        <p:nvPicPr>
          <p:cNvPr id="504" name="図 124">
            <a:extLst>
              <a:ext uri="{FF2B5EF4-FFF2-40B4-BE49-F238E27FC236}">
                <a16:creationId xmlns:a16="http://schemas.microsoft.com/office/drawing/2014/main" id="{6F897CD7-C042-F436-2157-F2721BC18D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67990" y="4204900"/>
            <a:ext cx="1492073" cy="1579717"/>
          </a:xfrm>
          <a:prstGeom prst="rect">
            <a:avLst/>
          </a:prstGeom>
        </p:spPr>
      </p:pic>
      <p:pic>
        <p:nvPicPr>
          <p:cNvPr id="505" name="図 124">
            <a:extLst>
              <a:ext uri="{FF2B5EF4-FFF2-40B4-BE49-F238E27FC236}">
                <a16:creationId xmlns:a16="http://schemas.microsoft.com/office/drawing/2014/main" id="{55F983D4-3BB0-EB42-3C8C-8360E60F50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22625" y="4338897"/>
            <a:ext cx="1492073" cy="241737"/>
          </a:xfrm>
          <a:prstGeom prst="rect">
            <a:avLst/>
          </a:prstGeom>
        </p:spPr>
      </p:pic>
      <p:sp>
        <p:nvSpPr>
          <p:cNvPr id="506" name="テキスト ボックス 135">
            <a:extLst>
              <a:ext uri="{FF2B5EF4-FFF2-40B4-BE49-F238E27FC236}">
                <a16:creationId xmlns:a16="http://schemas.microsoft.com/office/drawing/2014/main" id="{967809F1-CF35-97C5-1C93-4A4B5743C76D}"/>
              </a:ext>
            </a:extLst>
          </p:cNvPr>
          <p:cNvSpPr txBox="1"/>
          <p:nvPr/>
        </p:nvSpPr>
        <p:spPr>
          <a:xfrm>
            <a:off x="4420254" y="4170254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07" name="テキスト ボックス 127">
            <a:extLst>
              <a:ext uri="{FF2B5EF4-FFF2-40B4-BE49-F238E27FC236}">
                <a16:creationId xmlns:a16="http://schemas.microsoft.com/office/drawing/2014/main" id="{9207D528-9D91-FAC1-C0E6-691EA2A5F993}"/>
              </a:ext>
            </a:extLst>
          </p:cNvPr>
          <p:cNvSpPr txBox="1"/>
          <p:nvPr/>
        </p:nvSpPr>
        <p:spPr>
          <a:xfrm>
            <a:off x="4549695" y="5815754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508" name="図 44">
            <a:extLst>
              <a:ext uri="{FF2B5EF4-FFF2-40B4-BE49-F238E27FC236}">
                <a16:creationId xmlns:a16="http://schemas.microsoft.com/office/drawing/2014/main" id="{65CEF171-729F-A15D-5781-CB2AB2747E1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96" b="3166"/>
          <a:stretch/>
        </p:blipFill>
        <p:spPr>
          <a:xfrm>
            <a:off x="4538640" y="5828631"/>
            <a:ext cx="369329" cy="250725"/>
          </a:xfrm>
          <a:prstGeom prst="rect">
            <a:avLst/>
          </a:prstGeom>
        </p:spPr>
      </p:pic>
      <p:pic>
        <p:nvPicPr>
          <p:cNvPr id="509" name="図 49">
            <a:extLst>
              <a:ext uri="{FF2B5EF4-FFF2-40B4-BE49-F238E27FC236}">
                <a16:creationId xmlns:a16="http://schemas.microsoft.com/office/drawing/2014/main" id="{2FF3E11F-2764-8441-D720-E7C4F96860E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83129" y="5866771"/>
            <a:ext cx="266258" cy="135957"/>
          </a:xfrm>
          <a:prstGeom prst="rect">
            <a:avLst/>
          </a:prstGeom>
        </p:spPr>
      </p:pic>
      <p:sp>
        <p:nvSpPr>
          <p:cNvPr id="510" name="テキスト ボックス 285">
            <a:extLst>
              <a:ext uri="{FF2B5EF4-FFF2-40B4-BE49-F238E27FC236}">
                <a16:creationId xmlns:a16="http://schemas.microsoft.com/office/drawing/2014/main" id="{0B456ADC-28B7-1F4C-9FCC-6050234204EB}"/>
              </a:ext>
            </a:extLst>
          </p:cNvPr>
          <p:cNvSpPr txBox="1"/>
          <p:nvPr/>
        </p:nvSpPr>
        <p:spPr>
          <a:xfrm>
            <a:off x="4472302" y="5822982"/>
            <a:ext cx="513059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Main 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 </a:t>
            </a:r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[P1]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11" name="テキスト ボックス 127">
            <a:extLst>
              <a:ext uri="{FF2B5EF4-FFF2-40B4-BE49-F238E27FC236}">
                <a16:creationId xmlns:a16="http://schemas.microsoft.com/office/drawing/2014/main" id="{1925D222-A9EB-3797-E504-4C17EC2E5A71}"/>
              </a:ext>
            </a:extLst>
          </p:cNvPr>
          <p:cNvSpPr txBox="1"/>
          <p:nvPr/>
        </p:nvSpPr>
        <p:spPr>
          <a:xfrm>
            <a:off x="5348760" y="5816964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512" name="図 46">
            <a:extLst>
              <a:ext uri="{FF2B5EF4-FFF2-40B4-BE49-F238E27FC236}">
                <a16:creationId xmlns:a16="http://schemas.microsoft.com/office/drawing/2014/main" id="{67628523-FF95-65F1-51AF-2F417235B37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96" b="3166"/>
          <a:stretch/>
        </p:blipFill>
        <p:spPr>
          <a:xfrm>
            <a:off x="5337705" y="5829841"/>
            <a:ext cx="774386" cy="250725"/>
          </a:xfrm>
          <a:prstGeom prst="rect">
            <a:avLst/>
          </a:prstGeom>
        </p:spPr>
      </p:pic>
      <p:pic>
        <p:nvPicPr>
          <p:cNvPr id="513" name="図 47">
            <a:extLst>
              <a:ext uri="{FF2B5EF4-FFF2-40B4-BE49-F238E27FC236}">
                <a16:creationId xmlns:a16="http://schemas.microsoft.com/office/drawing/2014/main" id="{97982DB2-D8D8-8F2D-D018-DCE0E35F341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82193" y="5867982"/>
            <a:ext cx="650469" cy="151500"/>
          </a:xfrm>
          <a:prstGeom prst="rect">
            <a:avLst/>
          </a:prstGeom>
        </p:spPr>
      </p:pic>
      <p:sp>
        <p:nvSpPr>
          <p:cNvPr id="514" name="テキスト ボックス 285">
            <a:extLst>
              <a:ext uri="{FF2B5EF4-FFF2-40B4-BE49-F238E27FC236}">
                <a16:creationId xmlns:a16="http://schemas.microsoft.com/office/drawing/2014/main" id="{87FACB23-2D33-4E2E-2AA9-15B047942FC8}"/>
              </a:ext>
            </a:extLst>
          </p:cNvPr>
          <p:cNvSpPr txBox="1"/>
          <p:nvPr/>
        </p:nvSpPr>
        <p:spPr>
          <a:xfrm>
            <a:off x="5447092" y="5824901"/>
            <a:ext cx="564282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Confirm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[P3]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15" name="テキスト ボックス 127">
            <a:extLst>
              <a:ext uri="{FF2B5EF4-FFF2-40B4-BE49-F238E27FC236}">
                <a16:creationId xmlns:a16="http://schemas.microsoft.com/office/drawing/2014/main" id="{846973AC-3029-BB14-35E4-934A5EF1DC81}"/>
              </a:ext>
            </a:extLst>
          </p:cNvPr>
          <p:cNvSpPr txBox="1"/>
          <p:nvPr/>
        </p:nvSpPr>
        <p:spPr>
          <a:xfrm>
            <a:off x="4955871" y="5813707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516" name="図 64">
            <a:extLst>
              <a:ext uri="{FF2B5EF4-FFF2-40B4-BE49-F238E27FC236}">
                <a16:creationId xmlns:a16="http://schemas.microsoft.com/office/drawing/2014/main" id="{1D6780D4-A221-EC7B-664A-DBE3F9439B2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96" b="3166"/>
          <a:stretch/>
        </p:blipFill>
        <p:spPr>
          <a:xfrm>
            <a:off x="4944816" y="5826584"/>
            <a:ext cx="369329" cy="250725"/>
          </a:xfrm>
          <a:prstGeom prst="rect">
            <a:avLst/>
          </a:prstGeom>
        </p:spPr>
      </p:pic>
      <p:pic>
        <p:nvPicPr>
          <p:cNvPr id="517" name="図 65">
            <a:extLst>
              <a:ext uri="{FF2B5EF4-FFF2-40B4-BE49-F238E27FC236}">
                <a16:creationId xmlns:a16="http://schemas.microsoft.com/office/drawing/2014/main" id="{B7DBA6AB-85BF-8D62-8FFF-4907D0AC16A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89305" y="5864724"/>
            <a:ext cx="266258" cy="135957"/>
          </a:xfrm>
          <a:prstGeom prst="rect">
            <a:avLst/>
          </a:prstGeom>
        </p:spPr>
      </p:pic>
      <p:sp>
        <p:nvSpPr>
          <p:cNvPr id="518" name="テキスト ボックス 285">
            <a:extLst>
              <a:ext uri="{FF2B5EF4-FFF2-40B4-BE49-F238E27FC236}">
                <a16:creationId xmlns:a16="http://schemas.microsoft.com/office/drawing/2014/main" id="{5207FDCC-6A00-C198-277F-12CAB7D86473}"/>
              </a:ext>
            </a:extLst>
          </p:cNvPr>
          <p:cNvSpPr txBox="1"/>
          <p:nvPr/>
        </p:nvSpPr>
        <p:spPr>
          <a:xfrm>
            <a:off x="4878478" y="5820935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Clear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[P2]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19" name="Rectangle 518">
            <a:extLst>
              <a:ext uri="{FF2B5EF4-FFF2-40B4-BE49-F238E27FC236}">
                <a16:creationId xmlns:a16="http://schemas.microsoft.com/office/drawing/2014/main" id="{5E77354A-EDAA-6707-AEB0-C5D98BB69BA5}"/>
              </a:ext>
            </a:extLst>
          </p:cNvPr>
          <p:cNvSpPr/>
          <p:nvPr/>
        </p:nvSpPr>
        <p:spPr>
          <a:xfrm>
            <a:off x="4514366" y="4343393"/>
            <a:ext cx="1600331" cy="664317"/>
          </a:xfrm>
          <a:prstGeom prst="rect">
            <a:avLst/>
          </a:prstGeom>
          <a:solidFill>
            <a:srgbClr val="B1D6FF"/>
          </a:solidFill>
          <a:ln w="3175" cap="flat" cmpd="sng" algn="ctr">
            <a:noFill/>
            <a:prstDash val="solid"/>
          </a:ln>
          <a:effectLst/>
        </p:spPr>
        <p:txBody>
          <a:bodyPr lIns="18288" tIns="18288" rIns="0" bIns="0" rtlCol="0" anchor="t"/>
          <a:lstStyle/>
          <a:p>
            <a:pPr defTabSz="914400"/>
            <a:r>
              <a:rPr kumimoji="1" lang="en-US" sz="800" kern="0" dirty="0"/>
              <a:t>PC/NO: 571002       </a:t>
            </a:r>
            <a:r>
              <a:rPr kumimoji="1" lang="en-US" sz="800" kern="0" dirty="0" err="1"/>
              <a:t>Dest</a:t>
            </a:r>
            <a:r>
              <a:rPr kumimoji="1" lang="en-US" sz="800" kern="0" dirty="0"/>
              <a:t>: ID</a:t>
            </a:r>
          </a:p>
          <a:p>
            <a:pPr defTabSz="914400"/>
            <a:r>
              <a:rPr kumimoji="1" lang="en-US" sz="800" kern="0" dirty="0"/>
              <a:t>CTRL: 84IFR           C/No: 30</a:t>
            </a:r>
          </a:p>
          <a:p>
            <a:pPr defTabSz="914400"/>
            <a:r>
              <a:rPr kumimoji="1" lang="en-US" sz="800" kern="0" dirty="0"/>
              <a:t>KD Lot: 21</a:t>
            </a:r>
          </a:p>
          <a:p>
            <a:pPr defTabSz="914400"/>
            <a:r>
              <a:rPr kumimoji="1" lang="en-US" sz="800" kern="0" dirty="0"/>
              <a:t>Model: CRV</a:t>
            </a:r>
          </a:p>
          <a:p>
            <a:pPr defTabSz="914400"/>
            <a:r>
              <a:rPr kumimoji="1" lang="en-US" sz="800" kern="0" dirty="0"/>
              <a:t>MTOC: R3C4VA600VTZ</a:t>
            </a:r>
          </a:p>
        </p:txBody>
      </p:sp>
      <p:graphicFrame>
        <p:nvGraphicFramePr>
          <p:cNvPr id="520" name="Table 519">
            <a:extLst>
              <a:ext uri="{FF2B5EF4-FFF2-40B4-BE49-F238E27FC236}">
                <a16:creationId xmlns:a16="http://schemas.microsoft.com/office/drawing/2014/main" id="{F68D8881-DC45-E3DD-E6DE-EB25624309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3541733"/>
              </p:ext>
            </p:extLst>
          </p:nvPr>
        </p:nvGraphicFramePr>
        <p:xfrm>
          <a:off x="4511759" y="4984548"/>
          <a:ext cx="1600332" cy="83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83">
                  <a:extLst>
                    <a:ext uri="{9D8B030D-6E8A-4147-A177-3AD203B41FA5}">
                      <a16:colId xmlns:a16="http://schemas.microsoft.com/office/drawing/2014/main" val="3016197678"/>
                    </a:ext>
                  </a:extLst>
                </a:gridCol>
                <a:gridCol w="400083">
                  <a:extLst>
                    <a:ext uri="{9D8B030D-6E8A-4147-A177-3AD203B41FA5}">
                      <a16:colId xmlns:a16="http://schemas.microsoft.com/office/drawing/2014/main" val="4031467943"/>
                    </a:ext>
                  </a:extLst>
                </a:gridCol>
                <a:gridCol w="400083">
                  <a:extLst>
                    <a:ext uri="{9D8B030D-6E8A-4147-A177-3AD203B41FA5}">
                      <a16:colId xmlns:a16="http://schemas.microsoft.com/office/drawing/2014/main" val="426823830"/>
                    </a:ext>
                  </a:extLst>
                </a:gridCol>
                <a:gridCol w="400083">
                  <a:extLst>
                    <a:ext uri="{9D8B030D-6E8A-4147-A177-3AD203B41FA5}">
                      <a16:colId xmlns:a16="http://schemas.microsoft.com/office/drawing/2014/main" val="974536402"/>
                    </a:ext>
                  </a:extLst>
                </a:gridCol>
              </a:tblGrid>
              <a:tr h="209780"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PC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Ctrl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C/No.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Area</a:t>
                      </a:r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674586452"/>
                  </a:ext>
                </a:extLst>
              </a:tr>
              <a:tr h="209780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571002</a:t>
                      </a:r>
                    </a:p>
                  </a:txBody>
                  <a:tcPr marL="9144" marR="0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84IFR</a:t>
                      </a:r>
                    </a:p>
                  </a:txBody>
                  <a:tcPr marL="9144" marR="0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21</a:t>
                      </a:r>
                    </a:p>
                  </a:txBody>
                  <a:tcPr marL="9144" marR="0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6821406"/>
                  </a:ext>
                </a:extLst>
              </a:tr>
              <a:tr h="209780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571003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123F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25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191073211"/>
                  </a:ext>
                </a:extLst>
              </a:tr>
              <a:tr h="209780"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2026648403"/>
                  </a:ext>
                </a:extLst>
              </a:tr>
            </a:tbl>
          </a:graphicData>
        </a:graphic>
      </p:graphicFrame>
      <p:pic>
        <p:nvPicPr>
          <p:cNvPr id="521" name="Picture 520">
            <a:extLst>
              <a:ext uri="{FF2B5EF4-FFF2-40B4-BE49-F238E27FC236}">
                <a16:creationId xmlns:a16="http://schemas.microsoft.com/office/drawing/2014/main" id="{FD141884-1DAE-C4D4-AE10-5D684B07D357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831618" y="4212509"/>
            <a:ext cx="1079359" cy="1528369"/>
          </a:xfrm>
          <a:prstGeom prst="rect">
            <a:avLst/>
          </a:prstGeom>
        </p:spPr>
      </p:pic>
      <p:pic>
        <p:nvPicPr>
          <p:cNvPr id="522" name="Picture 521">
            <a:extLst>
              <a:ext uri="{FF2B5EF4-FFF2-40B4-BE49-F238E27FC236}">
                <a16:creationId xmlns:a16="http://schemas.microsoft.com/office/drawing/2014/main" id="{770FA59D-CC9C-390E-F819-1FD9AABB070B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776235" y="4304686"/>
            <a:ext cx="1079359" cy="1528369"/>
          </a:xfrm>
          <a:prstGeom prst="rect">
            <a:avLst/>
          </a:prstGeom>
        </p:spPr>
      </p:pic>
      <p:pic>
        <p:nvPicPr>
          <p:cNvPr id="523" name="รูปภาพ 3">
            <a:extLst>
              <a:ext uri="{FF2B5EF4-FFF2-40B4-BE49-F238E27FC236}">
                <a16:creationId xmlns:a16="http://schemas.microsoft.com/office/drawing/2014/main" id="{030E1400-410E-AFA3-C01E-08FD56EFE9C6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848" y="3865459"/>
            <a:ext cx="1716979" cy="2217799"/>
          </a:xfrm>
          <a:prstGeom prst="rect">
            <a:avLst/>
          </a:prstGeom>
        </p:spPr>
      </p:pic>
      <p:pic>
        <p:nvPicPr>
          <p:cNvPr id="524" name="図 119">
            <a:extLst>
              <a:ext uri="{FF2B5EF4-FFF2-40B4-BE49-F238E27FC236}">
                <a16:creationId xmlns:a16="http://schemas.microsoft.com/office/drawing/2014/main" id="{08DF8BDA-2F82-BA7A-EB48-8883D27933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595" y="3985563"/>
            <a:ext cx="1182132" cy="177846"/>
          </a:xfrm>
          <a:prstGeom prst="rect">
            <a:avLst/>
          </a:prstGeom>
        </p:spPr>
      </p:pic>
      <p:sp>
        <p:nvSpPr>
          <p:cNvPr id="525" name="テキスト ボックス 120">
            <a:extLst>
              <a:ext uri="{FF2B5EF4-FFF2-40B4-BE49-F238E27FC236}">
                <a16:creationId xmlns:a16="http://schemas.microsoft.com/office/drawing/2014/main" id="{EE5A4EFA-FDDC-6D0C-1C32-717BE0A54CD8}"/>
              </a:ext>
            </a:extLst>
          </p:cNvPr>
          <p:cNvSpPr txBox="1"/>
          <p:nvPr/>
        </p:nvSpPr>
        <p:spPr>
          <a:xfrm>
            <a:off x="507847" y="3953700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Receive Finish Case</a:t>
            </a:r>
          </a:p>
        </p:txBody>
      </p:sp>
      <p:pic>
        <p:nvPicPr>
          <p:cNvPr id="526" name="図 124">
            <a:extLst>
              <a:ext uri="{FF2B5EF4-FFF2-40B4-BE49-F238E27FC236}">
                <a16:creationId xmlns:a16="http://schemas.microsoft.com/office/drawing/2014/main" id="{E9AAE4B4-2585-38DE-756E-22CDBBC904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3451" y="4201007"/>
            <a:ext cx="1492073" cy="1579717"/>
          </a:xfrm>
          <a:prstGeom prst="rect">
            <a:avLst/>
          </a:prstGeom>
        </p:spPr>
      </p:pic>
      <p:pic>
        <p:nvPicPr>
          <p:cNvPr id="527" name="図 124">
            <a:extLst>
              <a:ext uri="{FF2B5EF4-FFF2-40B4-BE49-F238E27FC236}">
                <a16:creationId xmlns:a16="http://schemas.microsoft.com/office/drawing/2014/main" id="{017312A6-29FB-DDCA-6432-CA84B84B54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8086" y="4335004"/>
            <a:ext cx="1492073" cy="241737"/>
          </a:xfrm>
          <a:prstGeom prst="rect">
            <a:avLst/>
          </a:prstGeom>
        </p:spPr>
      </p:pic>
      <p:sp>
        <p:nvSpPr>
          <p:cNvPr id="528" name="テキスト ボックス 135">
            <a:extLst>
              <a:ext uri="{FF2B5EF4-FFF2-40B4-BE49-F238E27FC236}">
                <a16:creationId xmlns:a16="http://schemas.microsoft.com/office/drawing/2014/main" id="{8C7B6780-D6F5-EB25-7EB4-65B199159C36}"/>
              </a:ext>
            </a:extLst>
          </p:cNvPr>
          <p:cNvSpPr txBox="1"/>
          <p:nvPr/>
        </p:nvSpPr>
        <p:spPr>
          <a:xfrm>
            <a:off x="465715" y="4166361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29" name="テキスト ボックス 127">
            <a:extLst>
              <a:ext uri="{FF2B5EF4-FFF2-40B4-BE49-F238E27FC236}">
                <a16:creationId xmlns:a16="http://schemas.microsoft.com/office/drawing/2014/main" id="{AC9E2CF1-AF6C-F54E-0CC7-AC69C134DB64}"/>
              </a:ext>
            </a:extLst>
          </p:cNvPr>
          <p:cNvSpPr txBox="1"/>
          <p:nvPr/>
        </p:nvSpPr>
        <p:spPr>
          <a:xfrm>
            <a:off x="595156" y="5811861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530" name="図 44">
            <a:extLst>
              <a:ext uri="{FF2B5EF4-FFF2-40B4-BE49-F238E27FC236}">
                <a16:creationId xmlns:a16="http://schemas.microsoft.com/office/drawing/2014/main" id="{1E3CAD2F-60BE-96DD-8542-A22B385B93F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96" b="3166"/>
          <a:stretch/>
        </p:blipFill>
        <p:spPr>
          <a:xfrm>
            <a:off x="584101" y="5824738"/>
            <a:ext cx="369329" cy="250725"/>
          </a:xfrm>
          <a:prstGeom prst="rect">
            <a:avLst/>
          </a:prstGeom>
        </p:spPr>
      </p:pic>
      <p:pic>
        <p:nvPicPr>
          <p:cNvPr id="531" name="図 49">
            <a:extLst>
              <a:ext uri="{FF2B5EF4-FFF2-40B4-BE49-F238E27FC236}">
                <a16:creationId xmlns:a16="http://schemas.microsoft.com/office/drawing/2014/main" id="{CA311A59-68C2-F1BF-CA4B-76D4A7F6553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8590" y="5862878"/>
            <a:ext cx="266258" cy="135957"/>
          </a:xfrm>
          <a:prstGeom prst="rect">
            <a:avLst/>
          </a:prstGeom>
        </p:spPr>
      </p:pic>
      <p:sp>
        <p:nvSpPr>
          <p:cNvPr id="532" name="テキスト ボックス 285">
            <a:extLst>
              <a:ext uri="{FF2B5EF4-FFF2-40B4-BE49-F238E27FC236}">
                <a16:creationId xmlns:a16="http://schemas.microsoft.com/office/drawing/2014/main" id="{0DCC5C27-7E35-028B-8FAB-13C699A2215B}"/>
              </a:ext>
            </a:extLst>
          </p:cNvPr>
          <p:cNvSpPr txBox="1"/>
          <p:nvPr/>
        </p:nvSpPr>
        <p:spPr>
          <a:xfrm>
            <a:off x="517763" y="5819089"/>
            <a:ext cx="513059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Main 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 </a:t>
            </a:r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[P1]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33" name="テキスト ボックス 127">
            <a:extLst>
              <a:ext uri="{FF2B5EF4-FFF2-40B4-BE49-F238E27FC236}">
                <a16:creationId xmlns:a16="http://schemas.microsoft.com/office/drawing/2014/main" id="{EB6BDFBD-07AC-AD29-023C-FCE60B87E1B6}"/>
              </a:ext>
            </a:extLst>
          </p:cNvPr>
          <p:cNvSpPr txBox="1"/>
          <p:nvPr/>
        </p:nvSpPr>
        <p:spPr>
          <a:xfrm>
            <a:off x="1394221" y="5813071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534" name="図 46">
            <a:extLst>
              <a:ext uri="{FF2B5EF4-FFF2-40B4-BE49-F238E27FC236}">
                <a16:creationId xmlns:a16="http://schemas.microsoft.com/office/drawing/2014/main" id="{2E57FE89-DF55-CD3F-1B88-761E994DA10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96" b="3166"/>
          <a:stretch/>
        </p:blipFill>
        <p:spPr>
          <a:xfrm>
            <a:off x="1383166" y="5825948"/>
            <a:ext cx="774386" cy="250725"/>
          </a:xfrm>
          <a:prstGeom prst="rect">
            <a:avLst/>
          </a:prstGeom>
        </p:spPr>
      </p:pic>
      <p:pic>
        <p:nvPicPr>
          <p:cNvPr id="535" name="図 47">
            <a:extLst>
              <a:ext uri="{FF2B5EF4-FFF2-40B4-BE49-F238E27FC236}">
                <a16:creationId xmlns:a16="http://schemas.microsoft.com/office/drawing/2014/main" id="{0A8C2CC4-5811-8DE9-69CB-DDE39343DB7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27654" y="5864089"/>
            <a:ext cx="650469" cy="151500"/>
          </a:xfrm>
          <a:prstGeom prst="rect">
            <a:avLst/>
          </a:prstGeom>
        </p:spPr>
      </p:pic>
      <p:sp>
        <p:nvSpPr>
          <p:cNvPr id="536" name="テキスト ボックス 285">
            <a:extLst>
              <a:ext uri="{FF2B5EF4-FFF2-40B4-BE49-F238E27FC236}">
                <a16:creationId xmlns:a16="http://schemas.microsoft.com/office/drawing/2014/main" id="{174A6C04-6CDC-FB8D-0576-1F449CD5434E}"/>
              </a:ext>
            </a:extLst>
          </p:cNvPr>
          <p:cNvSpPr txBox="1"/>
          <p:nvPr/>
        </p:nvSpPr>
        <p:spPr>
          <a:xfrm>
            <a:off x="1492553" y="5821008"/>
            <a:ext cx="564282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Confirm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[P3]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37" name="テキスト ボックス 127">
            <a:extLst>
              <a:ext uri="{FF2B5EF4-FFF2-40B4-BE49-F238E27FC236}">
                <a16:creationId xmlns:a16="http://schemas.microsoft.com/office/drawing/2014/main" id="{51857D94-9EFD-2877-A141-4B2C174364BF}"/>
              </a:ext>
            </a:extLst>
          </p:cNvPr>
          <p:cNvSpPr txBox="1"/>
          <p:nvPr/>
        </p:nvSpPr>
        <p:spPr>
          <a:xfrm>
            <a:off x="1001332" y="5809814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538" name="図 64">
            <a:extLst>
              <a:ext uri="{FF2B5EF4-FFF2-40B4-BE49-F238E27FC236}">
                <a16:creationId xmlns:a16="http://schemas.microsoft.com/office/drawing/2014/main" id="{B35CA314-7FDB-3BCA-5780-3068F9160A0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96" b="3166"/>
          <a:stretch/>
        </p:blipFill>
        <p:spPr>
          <a:xfrm>
            <a:off x="990277" y="5822691"/>
            <a:ext cx="369329" cy="250725"/>
          </a:xfrm>
          <a:prstGeom prst="rect">
            <a:avLst/>
          </a:prstGeom>
        </p:spPr>
      </p:pic>
      <p:pic>
        <p:nvPicPr>
          <p:cNvPr id="539" name="図 65">
            <a:extLst>
              <a:ext uri="{FF2B5EF4-FFF2-40B4-BE49-F238E27FC236}">
                <a16:creationId xmlns:a16="http://schemas.microsoft.com/office/drawing/2014/main" id="{F7F66E4C-646B-336C-DD27-348BC8161E2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4766" y="5860831"/>
            <a:ext cx="266258" cy="135957"/>
          </a:xfrm>
          <a:prstGeom prst="rect">
            <a:avLst/>
          </a:prstGeom>
        </p:spPr>
      </p:pic>
      <p:sp>
        <p:nvSpPr>
          <p:cNvPr id="540" name="テキスト ボックス 285">
            <a:extLst>
              <a:ext uri="{FF2B5EF4-FFF2-40B4-BE49-F238E27FC236}">
                <a16:creationId xmlns:a16="http://schemas.microsoft.com/office/drawing/2014/main" id="{1B0404A0-C997-787A-6C09-8D935E9A0D5E}"/>
              </a:ext>
            </a:extLst>
          </p:cNvPr>
          <p:cNvSpPr txBox="1"/>
          <p:nvPr/>
        </p:nvSpPr>
        <p:spPr>
          <a:xfrm>
            <a:off x="923939" y="5817042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Clear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[P2]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41" name="Rectangle 540">
            <a:extLst>
              <a:ext uri="{FF2B5EF4-FFF2-40B4-BE49-F238E27FC236}">
                <a16:creationId xmlns:a16="http://schemas.microsoft.com/office/drawing/2014/main" id="{1F337D9D-6C18-E95F-1505-C27BDFD5AB4D}"/>
              </a:ext>
            </a:extLst>
          </p:cNvPr>
          <p:cNvSpPr/>
          <p:nvPr/>
        </p:nvSpPr>
        <p:spPr>
          <a:xfrm>
            <a:off x="559827" y="4339500"/>
            <a:ext cx="1600331" cy="664317"/>
          </a:xfrm>
          <a:prstGeom prst="rect">
            <a:avLst/>
          </a:prstGeom>
          <a:solidFill>
            <a:srgbClr val="B1D6FF"/>
          </a:solidFill>
          <a:ln w="3175" cap="flat" cmpd="sng" algn="ctr">
            <a:noFill/>
            <a:prstDash val="solid"/>
          </a:ln>
          <a:effectLst/>
        </p:spPr>
        <p:txBody>
          <a:bodyPr lIns="18288" tIns="18288" rIns="0" bIns="0" rtlCol="0" anchor="t"/>
          <a:lstStyle/>
          <a:p>
            <a:pPr defTabSz="914400"/>
            <a:r>
              <a:rPr kumimoji="1" lang="en-US" sz="800" kern="0" dirty="0"/>
              <a:t>PC/NO:                    </a:t>
            </a:r>
            <a:r>
              <a:rPr kumimoji="1" lang="en-US" sz="800" kern="0" dirty="0" err="1"/>
              <a:t>Dest</a:t>
            </a:r>
            <a:r>
              <a:rPr kumimoji="1" lang="en-US" sz="800" kern="0" dirty="0"/>
              <a:t>: </a:t>
            </a:r>
          </a:p>
          <a:p>
            <a:pPr defTabSz="914400"/>
            <a:r>
              <a:rPr kumimoji="1" lang="en-US" sz="800" kern="0" dirty="0"/>
              <a:t>CTRL:                      C/No:</a:t>
            </a:r>
          </a:p>
          <a:p>
            <a:pPr defTabSz="914400"/>
            <a:r>
              <a:rPr kumimoji="1" lang="en-US" sz="800" kern="0" dirty="0"/>
              <a:t>KD Lot:</a:t>
            </a:r>
          </a:p>
          <a:p>
            <a:pPr defTabSz="914400"/>
            <a:r>
              <a:rPr kumimoji="1" lang="en-US" sz="800" kern="0" dirty="0"/>
              <a:t>Model:</a:t>
            </a:r>
          </a:p>
          <a:p>
            <a:pPr defTabSz="914400"/>
            <a:r>
              <a:rPr kumimoji="1" lang="en-US" sz="800" kern="0" dirty="0"/>
              <a:t>MTOC:</a:t>
            </a:r>
          </a:p>
        </p:txBody>
      </p:sp>
      <p:graphicFrame>
        <p:nvGraphicFramePr>
          <p:cNvPr id="542" name="Table 541">
            <a:extLst>
              <a:ext uri="{FF2B5EF4-FFF2-40B4-BE49-F238E27FC236}">
                <a16:creationId xmlns:a16="http://schemas.microsoft.com/office/drawing/2014/main" id="{CD7C9F06-1946-1D71-A542-126246D39B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7195644"/>
              </p:ext>
            </p:extLst>
          </p:nvPr>
        </p:nvGraphicFramePr>
        <p:xfrm>
          <a:off x="557220" y="4980655"/>
          <a:ext cx="1600332" cy="83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83">
                  <a:extLst>
                    <a:ext uri="{9D8B030D-6E8A-4147-A177-3AD203B41FA5}">
                      <a16:colId xmlns:a16="http://schemas.microsoft.com/office/drawing/2014/main" val="3016197678"/>
                    </a:ext>
                  </a:extLst>
                </a:gridCol>
                <a:gridCol w="400083">
                  <a:extLst>
                    <a:ext uri="{9D8B030D-6E8A-4147-A177-3AD203B41FA5}">
                      <a16:colId xmlns:a16="http://schemas.microsoft.com/office/drawing/2014/main" val="4031467943"/>
                    </a:ext>
                  </a:extLst>
                </a:gridCol>
                <a:gridCol w="400083">
                  <a:extLst>
                    <a:ext uri="{9D8B030D-6E8A-4147-A177-3AD203B41FA5}">
                      <a16:colId xmlns:a16="http://schemas.microsoft.com/office/drawing/2014/main" val="426823830"/>
                    </a:ext>
                  </a:extLst>
                </a:gridCol>
                <a:gridCol w="400083">
                  <a:extLst>
                    <a:ext uri="{9D8B030D-6E8A-4147-A177-3AD203B41FA5}">
                      <a16:colId xmlns:a16="http://schemas.microsoft.com/office/drawing/2014/main" val="974536402"/>
                    </a:ext>
                  </a:extLst>
                </a:gridCol>
              </a:tblGrid>
              <a:tr h="209780"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PC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Ctrl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C/No.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Area</a:t>
                      </a:r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674586452"/>
                  </a:ext>
                </a:extLst>
              </a:tr>
              <a:tr h="209780"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6821406"/>
                  </a:ext>
                </a:extLst>
              </a:tr>
              <a:tr h="209780"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191073211"/>
                  </a:ext>
                </a:extLst>
              </a:tr>
              <a:tr h="209780"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2026648403"/>
                  </a:ext>
                </a:extLst>
              </a:tr>
            </a:tbl>
          </a:graphicData>
        </a:graphic>
      </p:graphicFrame>
      <p:sp>
        <p:nvSpPr>
          <p:cNvPr id="543" name="矢印: 右 18">
            <a:extLst>
              <a:ext uri="{FF2B5EF4-FFF2-40B4-BE49-F238E27FC236}">
                <a16:creationId xmlns:a16="http://schemas.microsoft.com/office/drawing/2014/main" id="{872C26FC-864A-2C08-F5C5-FFB2A1E2DD85}"/>
              </a:ext>
            </a:extLst>
          </p:cNvPr>
          <p:cNvSpPr/>
          <p:nvPr/>
        </p:nvSpPr>
        <p:spPr>
          <a:xfrm>
            <a:off x="2381809" y="4801847"/>
            <a:ext cx="243477" cy="215444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sp>
        <p:nvSpPr>
          <p:cNvPr id="544" name="矢印: 右 18">
            <a:extLst>
              <a:ext uri="{FF2B5EF4-FFF2-40B4-BE49-F238E27FC236}">
                <a16:creationId xmlns:a16="http://schemas.microsoft.com/office/drawing/2014/main" id="{20A2AEDE-C562-4978-41C5-9B3318CC62C1}"/>
              </a:ext>
            </a:extLst>
          </p:cNvPr>
          <p:cNvSpPr/>
          <p:nvPr/>
        </p:nvSpPr>
        <p:spPr>
          <a:xfrm>
            <a:off x="4068428" y="4801847"/>
            <a:ext cx="243477" cy="215444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pic>
        <p:nvPicPr>
          <p:cNvPr id="545" name="รูปภาพ 3">
            <a:extLst>
              <a:ext uri="{FF2B5EF4-FFF2-40B4-BE49-F238E27FC236}">
                <a16:creationId xmlns:a16="http://schemas.microsoft.com/office/drawing/2014/main" id="{1115C094-A825-471B-197E-490BF387566D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5656" y="6206169"/>
            <a:ext cx="1716979" cy="2217799"/>
          </a:xfrm>
          <a:prstGeom prst="rect">
            <a:avLst/>
          </a:prstGeom>
        </p:spPr>
      </p:pic>
      <p:pic>
        <p:nvPicPr>
          <p:cNvPr id="546" name="図 119">
            <a:extLst>
              <a:ext uri="{FF2B5EF4-FFF2-40B4-BE49-F238E27FC236}">
                <a16:creationId xmlns:a16="http://schemas.microsoft.com/office/drawing/2014/main" id="{4AEFABB8-8E07-7982-5081-23C52E8C85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3403" y="6326273"/>
            <a:ext cx="1182132" cy="177846"/>
          </a:xfrm>
          <a:prstGeom prst="rect">
            <a:avLst/>
          </a:prstGeom>
        </p:spPr>
      </p:pic>
      <p:sp>
        <p:nvSpPr>
          <p:cNvPr id="547" name="テキスト ボックス 120">
            <a:extLst>
              <a:ext uri="{FF2B5EF4-FFF2-40B4-BE49-F238E27FC236}">
                <a16:creationId xmlns:a16="http://schemas.microsoft.com/office/drawing/2014/main" id="{7DFA7928-6907-B43A-DD37-68183BB11A84}"/>
              </a:ext>
            </a:extLst>
          </p:cNvPr>
          <p:cNvSpPr txBox="1"/>
          <p:nvPr/>
        </p:nvSpPr>
        <p:spPr>
          <a:xfrm>
            <a:off x="4455655" y="6294410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Receive Finish Case</a:t>
            </a:r>
          </a:p>
        </p:txBody>
      </p:sp>
      <p:pic>
        <p:nvPicPr>
          <p:cNvPr id="548" name="図 124">
            <a:extLst>
              <a:ext uri="{FF2B5EF4-FFF2-40B4-BE49-F238E27FC236}">
                <a16:creationId xmlns:a16="http://schemas.microsoft.com/office/drawing/2014/main" id="{55244FEC-1F87-B4BA-0621-E9FCA51CF2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61259" y="6541717"/>
            <a:ext cx="1492073" cy="1579717"/>
          </a:xfrm>
          <a:prstGeom prst="rect">
            <a:avLst/>
          </a:prstGeom>
        </p:spPr>
      </p:pic>
      <p:pic>
        <p:nvPicPr>
          <p:cNvPr id="553" name="図 124">
            <a:extLst>
              <a:ext uri="{FF2B5EF4-FFF2-40B4-BE49-F238E27FC236}">
                <a16:creationId xmlns:a16="http://schemas.microsoft.com/office/drawing/2014/main" id="{D7976197-42A8-52CB-4338-3058B41534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15894" y="6675714"/>
            <a:ext cx="1492073" cy="241737"/>
          </a:xfrm>
          <a:prstGeom prst="rect">
            <a:avLst/>
          </a:prstGeom>
        </p:spPr>
      </p:pic>
      <p:sp>
        <p:nvSpPr>
          <p:cNvPr id="554" name="テキスト ボックス 135">
            <a:extLst>
              <a:ext uri="{FF2B5EF4-FFF2-40B4-BE49-F238E27FC236}">
                <a16:creationId xmlns:a16="http://schemas.microsoft.com/office/drawing/2014/main" id="{459AEAB8-3C70-B9A6-089E-7C089E0160A4}"/>
              </a:ext>
            </a:extLst>
          </p:cNvPr>
          <p:cNvSpPr txBox="1"/>
          <p:nvPr/>
        </p:nvSpPr>
        <p:spPr>
          <a:xfrm>
            <a:off x="4413523" y="6507071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55" name="テキスト ボックス 127">
            <a:extLst>
              <a:ext uri="{FF2B5EF4-FFF2-40B4-BE49-F238E27FC236}">
                <a16:creationId xmlns:a16="http://schemas.microsoft.com/office/drawing/2014/main" id="{64CDCDC4-6743-94F5-686D-E66252EE71FD}"/>
              </a:ext>
            </a:extLst>
          </p:cNvPr>
          <p:cNvSpPr txBox="1"/>
          <p:nvPr/>
        </p:nvSpPr>
        <p:spPr>
          <a:xfrm>
            <a:off x="4542964" y="8152571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556" name="図 44">
            <a:extLst>
              <a:ext uri="{FF2B5EF4-FFF2-40B4-BE49-F238E27FC236}">
                <a16:creationId xmlns:a16="http://schemas.microsoft.com/office/drawing/2014/main" id="{85E699FB-0303-50FA-AD0B-9B47B3F6FBB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96" b="3166"/>
          <a:stretch/>
        </p:blipFill>
        <p:spPr>
          <a:xfrm>
            <a:off x="4531909" y="8165448"/>
            <a:ext cx="369329" cy="250725"/>
          </a:xfrm>
          <a:prstGeom prst="rect">
            <a:avLst/>
          </a:prstGeom>
        </p:spPr>
      </p:pic>
      <p:pic>
        <p:nvPicPr>
          <p:cNvPr id="557" name="図 49">
            <a:extLst>
              <a:ext uri="{FF2B5EF4-FFF2-40B4-BE49-F238E27FC236}">
                <a16:creationId xmlns:a16="http://schemas.microsoft.com/office/drawing/2014/main" id="{CF1885AA-12A4-BAB1-9BAF-D87422A6E86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76398" y="8203588"/>
            <a:ext cx="266258" cy="135957"/>
          </a:xfrm>
          <a:prstGeom prst="rect">
            <a:avLst/>
          </a:prstGeom>
        </p:spPr>
      </p:pic>
      <p:sp>
        <p:nvSpPr>
          <p:cNvPr id="558" name="テキスト ボックス 285">
            <a:extLst>
              <a:ext uri="{FF2B5EF4-FFF2-40B4-BE49-F238E27FC236}">
                <a16:creationId xmlns:a16="http://schemas.microsoft.com/office/drawing/2014/main" id="{F0EF4BF4-A07E-B5F8-4B3B-DD49827E0BEB}"/>
              </a:ext>
            </a:extLst>
          </p:cNvPr>
          <p:cNvSpPr txBox="1"/>
          <p:nvPr/>
        </p:nvSpPr>
        <p:spPr>
          <a:xfrm>
            <a:off x="4465571" y="8159799"/>
            <a:ext cx="513059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Main 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 </a:t>
            </a:r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[P1]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59" name="テキスト ボックス 127">
            <a:extLst>
              <a:ext uri="{FF2B5EF4-FFF2-40B4-BE49-F238E27FC236}">
                <a16:creationId xmlns:a16="http://schemas.microsoft.com/office/drawing/2014/main" id="{1E967670-7D2C-8F5D-1F86-903E87225473}"/>
              </a:ext>
            </a:extLst>
          </p:cNvPr>
          <p:cNvSpPr txBox="1"/>
          <p:nvPr/>
        </p:nvSpPr>
        <p:spPr>
          <a:xfrm>
            <a:off x="5342029" y="8153781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560" name="図 46">
            <a:extLst>
              <a:ext uri="{FF2B5EF4-FFF2-40B4-BE49-F238E27FC236}">
                <a16:creationId xmlns:a16="http://schemas.microsoft.com/office/drawing/2014/main" id="{43218B18-2BCD-B0FB-9F2A-85782D83C3C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96" b="3166"/>
          <a:stretch/>
        </p:blipFill>
        <p:spPr>
          <a:xfrm>
            <a:off x="5330974" y="8166658"/>
            <a:ext cx="774386" cy="250725"/>
          </a:xfrm>
          <a:prstGeom prst="rect">
            <a:avLst/>
          </a:prstGeom>
        </p:spPr>
      </p:pic>
      <p:pic>
        <p:nvPicPr>
          <p:cNvPr id="561" name="図 47">
            <a:extLst>
              <a:ext uri="{FF2B5EF4-FFF2-40B4-BE49-F238E27FC236}">
                <a16:creationId xmlns:a16="http://schemas.microsoft.com/office/drawing/2014/main" id="{E360C049-1882-E342-5D5E-F1F4A3463E0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75462" y="8204799"/>
            <a:ext cx="650469" cy="151500"/>
          </a:xfrm>
          <a:prstGeom prst="rect">
            <a:avLst/>
          </a:prstGeom>
        </p:spPr>
      </p:pic>
      <p:sp>
        <p:nvSpPr>
          <p:cNvPr id="562" name="テキスト ボックス 285">
            <a:extLst>
              <a:ext uri="{FF2B5EF4-FFF2-40B4-BE49-F238E27FC236}">
                <a16:creationId xmlns:a16="http://schemas.microsoft.com/office/drawing/2014/main" id="{965D4A38-F896-197B-F546-ED60CB2EE4AC}"/>
              </a:ext>
            </a:extLst>
          </p:cNvPr>
          <p:cNvSpPr txBox="1"/>
          <p:nvPr/>
        </p:nvSpPr>
        <p:spPr>
          <a:xfrm>
            <a:off x="5440361" y="8161718"/>
            <a:ext cx="564282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Confirm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[P3]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63" name="テキスト ボックス 127">
            <a:extLst>
              <a:ext uri="{FF2B5EF4-FFF2-40B4-BE49-F238E27FC236}">
                <a16:creationId xmlns:a16="http://schemas.microsoft.com/office/drawing/2014/main" id="{F0D98B8B-C426-4C08-628E-751375162046}"/>
              </a:ext>
            </a:extLst>
          </p:cNvPr>
          <p:cNvSpPr txBox="1"/>
          <p:nvPr/>
        </p:nvSpPr>
        <p:spPr>
          <a:xfrm>
            <a:off x="4949140" y="8150524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564" name="図 64">
            <a:extLst>
              <a:ext uri="{FF2B5EF4-FFF2-40B4-BE49-F238E27FC236}">
                <a16:creationId xmlns:a16="http://schemas.microsoft.com/office/drawing/2014/main" id="{9CA6D2AF-B2AA-0D05-0848-5538004FC12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96" b="3166"/>
          <a:stretch/>
        </p:blipFill>
        <p:spPr>
          <a:xfrm>
            <a:off x="4938085" y="8163401"/>
            <a:ext cx="369329" cy="250725"/>
          </a:xfrm>
          <a:prstGeom prst="rect">
            <a:avLst/>
          </a:prstGeom>
        </p:spPr>
      </p:pic>
      <p:pic>
        <p:nvPicPr>
          <p:cNvPr id="565" name="図 65">
            <a:extLst>
              <a:ext uri="{FF2B5EF4-FFF2-40B4-BE49-F238E27FC236}">
                <a16:creationId xmlns:a16="http://schemas.microsoft.com/office/drawing/2014/main" id="{2A78DE64-67A6-7FC4-221F-B6C001C66D2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82574" y="8201541"/>
            <a:ext cx="266258" cy="135957"/>
          </a:xfrm>
          <a:prstGeom prst="rect">
            <a:avLst/>
          </a:prstGeom>
        </p:spPr>
      </p:pic>
      <p:sp>
        <p:nvSpPr>
          <p:cNvPr id="566" name="テキスト ボックス 285">
            <a:extLst>
              <a:ext uri="{FF2B5EF4-FFF2-40B4-BE49-F238E27FC236}">
                <a16:creationId xmlns:a16="http://schemas.microsoft.com/office/drawing/2014/main" id="{E9CDA9BA-972C-EA6E-61B1-3359A18287EE}"/>
              </a:ext>
            </a:extLst>
          </p:cNvPr>
          <p:cNvSpPr txBox="1"/>
          <p:nvPr/>
        </p:nvSpPr>
        <p:spPr>
          <a:xfrm>
            <a:off x="4871747" y="8157752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Clear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[P2]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67" name="Rectangle 566">
            <a:extLst>
              <a:ext uri="{FF2B5EF4-FFF2-40B4-BE49-F238E27FC236}">
                <a16:creationId xmlns:a16="http://schemas.microsoft.com/office/drawing/2014/main" id="{AFE0C1C3-7042-77A2-EF36-E9BE6175A155}"/>
              </a:ext>
            </a:extLst>
          </p:cNvPr>
          <p:cNvSpPr/>
          <p:nvPr/>
        </p:nvSpPr>
        <p:spPr>
          <a:xfrm>
            <a:off x="4507635" y="6680210"/>
            <a:ext cx="1600331" cy="664317"/>
          </a:xfrm>
          <a:prstGeom prst="rect">
            <a:avLst/>
          </a:prstGeom>
          <a:solidFill>
            <a:srgbClr val="B1D6FF"/>
          </a:solidFill>
          <a:ln w="3175" cap="flat" cmpd="sng" algn="ctr">
            <a:noFill/>
            <a:prstDash val="solid"/>
          </a:ln>
          <a:effectLst/>
        </p:spPr>
        <p:txBody>
          <a:bodyPr lIns="18288" tIns="18288" rIns="0" bIns="0" rtlCol="0" anchor="t"/>
          <a:lstStyle/>
          <a:p>
            <a:pPr defTabSz="914400"/>
            <a:r>
              <a:rPr kumimoji="1" lang="en-US" sz="800" kern="0" dirty="0"/>
              <a:t>PC/NO: 571002       </a:t>
            </a:r>
            <a:r>
              <a:rPr kumimoji="1" lang="en-US" sz="800" kern="0" dirty="0" err="1"/>
              <a:t>Dest</a:t>
            </a:r>
            <a:r>
              <a:rPr kumimoji="1" lang="en-US" sz="800" kern="0" dirty="0"/>
              <a:t>: ID</a:t>
            </a:r>
          </a:p>
          <a:p>
            <a:pPr defTabSz="914400"/>
            <a:r>
              <a:rPr kumimoji="1" lang="en-US" sz="800" kern="0" dirty="0"/>
              <a:t>CTRL: 84IFR           C/No: 30</a:t>
            </a:r>
          </a:p>
          <a:p>
            <a:pPr defTabSz="914400"/>
            <a:r>
              <a:rPr kumimoji="1" lang="en-US" sz="800" kern="0" dirty="0"/>
              <a:t>KD Lot: 21</a:t>
            </a:r>
          </a:p>
          <a:p>
            <a:pPr defTabSz="914400"/>
            <a:r>
              <a:rPr kumimoji="1" lang="en-US" sz="800" kern="0" dirty="0"/>
              <a:t>Model: CRV</a:t>
            </a:r>
          </a:p>
          <a:p>
            <a:pPr defTabSz="914400"/>
            <a:r>
              <a:rPr kumimoji="1" lang="en-US" sz="800" kern="0" dirty="0"/>
              <a:t>MTOC: R3C4VA600VTZ</a:t>
            </a:r>
          </a:p>
        </p:txBody>
      </p:sp>
      <p:graphicFrame>
        <p:nvGraphicFramePr>
          <p:cNvPr id="568" name="Table 567">
            <a:extLst>
              <a:ext uri="{FF2B5EF4-FFF2-40B4-BE49-F238E27FC236}">
                <a16:creationId xmlns:a16="http://schemas.microsoft.com/office/drawing/2014/main" id="{3C7261F3-3146-CE10-5BDC-AB95D6A3CB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482116"/>
              </p:ext>
            </p:extLst>
          </p:nvPr>
        </p:nvGraphicFramePr>
        <p:xfrm>
          <a:off x="4505028" y="7321365"/>
          <a:ext cx="1600332" cy="83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83">
                  <a:extLst>
                    <a:ext uri="{9D8B030D-6E8A-4147-A177-3AD203B41FA5}">
                      <a16:colId xmlns:a16="http://schemas.microsoft.com/office/drawing/2014/main" val="3016197678"/>
                    </a:ext>
                  </a:extLst>
                </a:gridCol>
                <a:gridCol w="400083">
                  <a:extLst>
                    <a:ext uri="{9D8B030D-6E8A-4147-A177-3AD203B41FA5}">
                      <a16:colId xmlns:a16="http://schemas.microsoft.com/office/drawing/2014/main" val="4031467943"/>
                    </a:ext>
                  </a:extLst>
                </a:gridCol>
                <a:gridCol w="400083">
                  <a:extLst>
                    <a:ext uri="{9D8B030D-6E8A-4147-A177-3AD203B41FA5}">
                      <a16:colId xmlns:a16="http://schemas.microsoft.com/office/drawing/2014/main" val="426823830"/>
                    </a:ext>
                  </a:extLst>
                </a:gridCol>
                <a:gridCol w="400083">
                  <a:extLst>
                    <a:ext uri="{9D8B030D-6E8A-4147-A177-3AD203B41FA5}">
                      <a16:colId xmlns:a16="http://schemas.microsoft.com/office/drawing/2014/main" val="974536402"/>
                    </a:ext>
                  </a:extLst>
                </a:gridCol>
              </a:tblGrid>
              <a:tr h="209780"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PC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Ctrl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C/No.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Area</a:t>
                      </a:r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674586452"/>
                  </a:ext>
                </a:extLst>
              </a:tr>
              <a:tr h="209780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571002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84IFR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21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A01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6821406"/>
                  </a:ext>
                </a:extLst>
              </a:tr>
              <a:tr h="209780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571003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123F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25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A01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073211"/>
                  </a:ext>
                </a:extLst>
              </a:tr>
              <a:tr h="209780"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2026648403"/>
                  </a:ext>
                </a:extLst>
              </a:tr>
            </a:tbl>
          </a:graphicData>
        </a:graphic>
      </p:graphicFrame>
      <p:grpSp>
        <p:nvGrpSpPr>
          <p:cNvPr id="569" name="Group 568">
            <a:extLst>
              <a:ext uri="{FF2B5EF4-FFF2-40B4-BE49-F238E27FC236}">
                <a16:creationId xmlns:a16="http://schemas.microsoft.com/office/drawing/2014/main" id="{9378EA82-99BC-9E0D-BB73-C66EB244A307}"/>
              </a:ext>
            </a:extLst>
          </p:cNvPr>
          <p:cNvGrpSpPr/>
          <p:nvPr/>
        </p:nvGrpSpPr>
        <p:grpSpPr>
          <a:xfrm>
            <a:off x="2951168" y="6545401"/>
            <a:ext cx="780423" cy="876479"/>
            <a:chOff x="3955944" y="3026514"/>
            <a:chExt cx="378513" cy="455891"/>
          </a:xfrm>
        </p:grpSpPr>
        <p:sp>
          <p:nvSpPr>
            <p:cNvPr id="570" name="Rectangle 569">
              <a:extLst>
                <a:ext uri="{FF2B5EF4-FFF2-40B4-BE49-F238E27FC236}">
                  <a16:creationId xmlns:a16="http://schemas.microsoft.com/office/drawing/2014/main" id="{6F04F16F-84AA-1305-A4D8-F3A890CC059B}"/>
                </a:ext>
              </a:extLst>
            </p:cNvPr>
            <p:cNvSpPr/>
            <p:nvPr/>
          </p:nvSpPr>
          <p:spPr>
            <a:xfrm>
              <a:off x="3955944" y="3026514"/>
              <a:ext cx="378513" cy="102178"/>
            </a:xfrm>
            <a:prstGeom prst="rect">
              <a:avLst/>
            </a:prstGeom>
            <a:solidFill>
              <a:srgbClr val="0096FF"/>
            </a:solidFill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algn="ctr" defTabSz="914400"/>
              <a:r>
                <a:rPr kumimoji="1" lang="en-US" sz="500" b="1" kern="0" dirty="0">
                  <a:solidFill>
                    <a:schemeClr val="bg1"/>
                  </a:solidFill>
                </a:rPr>
                <a:t>Stock Area</a:t>
              </a:r>
            </a:p>
          </p:txBody>
        </p:sp>
        <p:sp>
          <p:nvSpPr>
            <p:cNvPr id="571" name="Rectangle 570">
              <a:extLst>
                <a:ext uri="{FF2B5EF4-FFF2-40B4-BE49-F238E27FC236}">
                  <a16:creationId xmlns:a16="http://schemas.microsoft.com/office/drawing/2014/main" id="{5C653640-F897-DCAC-BBE9-F225418039D5}"/>
                </a:ext>
              </a:extLst>
            </p:cNvPr>
            <p:cNvSpPr/>
            <p:nvPr/>
          </p:nvSpPr>
          <p:spPr>
            <a:xfrm>
              <a:off x="3955944" y="3134868"/>
              <a:ext cx="378512" cy="347537"/>
            </a:xfrm>
            <a:prstGeom prst="rect">
              <a:avLst/>
            </a:prstGeom>
            <a:solidFill>
              <a:srgbClr val="B1D6FF"/>
            </a:solidFill>
            <a:ln w="3175" cap="flat" cmpd="sng" algn="ctr">
              <a:noFill/>
              <a:prstDash val="solid"/>
            </a:ln>
            <a:effectLst/>
          </p:spPr>
          <p:txBody>
            <a:bodyPr lIns="18288" tIns="18288" rIns="0" bIns="0" rtlCol="0" anchor="t"/>
            <a:lstStyle/>
            <a:p>
              <a:pPr algn="ctr" defTabSz="914400"/>
              <a:endParaRPr kumimoji="1" lang="en-US" sz="350" kern="0" dirty="0"/>
            </a:p>
            <a:p>
              <a:pPr algn="ctr" defTabSz="914400"/>
              <a:endParaRPr kumimoji="1" lang="en-US" sz="350" kern="0" dirty="0"/>
            </a:p>
            <a:p>
              <a:pPr algn="ctr" defTabSz="914400"/>
              <a:endParaRPr kumimoji="1" lang="en-US" sz="350" kern="0" dirty="0"/>
            </a:p>
            <a:p>
              <a:pPr algn="ctr" defTabSz="914400"/>
              <a:endParaRPr kumimoji="1" lang="en-US" sz="350" kern="0" dirty="0"/>
            </a:p>
            <a:p>
              <a:pPr algn="ctr" defTabSz="914400"/>
              <a:endParaRPr kumimoji="1" lang="en-US" sz="350" kern="0" dirty="0"/>
            </a:p>
            <a:p>
              <a:pPr algn="ctr" defTabSz="914400"/>
              <a:r>
                <a:rPr kumimoji="1" lang="en-US" sz="350" kern="0" dirty="0"/>
                <a:t>D01</a:t>
              </a:r>
            </a:p>
          </p:txBody>
        </p:sp>
        <p:pic>
          <p:nvPicPr>
            <p:cNvPr id="572" name="Picture 571">
              <a:extLst>
                <a:ext uri="{FF2B5EF4-FFF2-40B4-BE49-F238E27FC236}">
                  <a16:creationId xmlns:a16="http://schemas.microsoft.com/office/drawing/2014/main" id="{B23930DD-2811-A936-C16C-84DC5811EF34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4016026" y="3152596"/>
              <a:ext cx="258347" cy="260334"/>
            </a:xfrm>
            <a:prstGeom prst="rect">
              <a:avLst/>
            </a:prstGeom>
          </p:spPr>
        </p:pic>
      </p:grpSp>
      <p:pic>
        <p:nvPicPr>
          <p:cNvPr id="573" name="Picture 572">
            <a:extLst>
              <a:ext uri="{FF2B5EF4-FFF2-40B4-BE49-F238E27FC236}">
                <a16:creationId xmlns:a16="http://schemas.microsoft.com/office/drawing/2014/main" id="{052FF4D4-C447-5DF7-0BFB-DC2D5A0B3FC9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174132" y="7250790"/>
            <a:ext cx="334490" cy="913323"/>
          </a:xfrm>
          <a:prstGeom prst="rect">
            <a:avLst/>
          </a:prstGeom>
        </p:spPr>
      </p:pic>
      <p:pic>
        <p:nvPicPr>
          <p:cNvPr id="574" name="รูปภาพ 3">
            <a:extLst>
              <a:ext uri="{FF2B5EF4-FFF2-40B4-BE49-F238E27FC236}">
                <a16:creationId xmlns:a16="http://schemas.microsoft.com/office/drawing/2014/main" id="{C4226F69-FB2D-621B-CF6B-AF8AA2EB282C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235" y="6210334"/>
            <a:ext cx="1716979" cy="2217799"/>
          </a:xfrm>
          <a:prstGeom prst="rect">
            <a:avLst/>
          </a:prstGeom>
        </p:spPr>
      </p:pic>
      <p:pic>
        <p:nvPicPr>
          <p:cNvPr id="575" name="図 119">
            <a:extLst>
              <a:ext uri="{FF2B5EF4-FFF2-40B4-BE49-F238E27FC236}">
                <a16:creationId xmlns:a16="http://schemas.microsoft.com/office/drawing/2014/main" id="{2B72F1D4-6C33-2215-5969-C9A89D1C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982" y="6330438"/>
            <a:ext cx="1182132" cy="177846"/>
          </a:xfrm>
          <a:prstGeom prst="rect">
            <a:avLst/>
          </a:prstGeom>
        </p:spPr>
      </p:pic>
      <p:sp>
        <p:nvSpPr>
          <p:cNvPr id="128" name="テキスト ボックス 120">
            <a:extLst>
              <a:ext uri="{FF2B5EF4-FFF2-40B4-BE49-F238E27FC236}">
                <a16:creationId xmlns:a16="http://schemas.microsoft.com/office/drawing/2014/main" id="{F6F2BE23-1A72-10BF-62C0-903FF663BA5E}"/>
              </a:ext>
            </a:extLst>
          </p:cNvPr>
          <p:cNvSpPr txBox="1"/>
          <p:nvPr/>
        </p:nvSpPr>
        <p:spPr>
          <a:xfrm>
            <a:off x="521234" y="6298575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Receive Finish Case</a:t>
            </a:r>
          </a:p>
        </p:txBody>
      </p:sp>
      <p:pic>
        <p:nvPicPr>
          <p:cNvPr id="129" name="図 124">
            <a:extLst>
              <a:ext uri="{FF2B5EF4-FFF2-40B4-BE49-F238E27FC236}">
                <a16:creationId xmlns:a16="http://schemas.microsoft.com/office/drawing/2014/main" id="{5811D15D-9018-E6D0-DA19-A77FB597E0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6838" y="6545882"/>
            <a:ext cx="1492073" cy="1579717"/>
          </a:xfrm>
          <a:prstGeom prst="rect">
            <a:avLst/>
          </a:prstGeom>
        </p:spPr>
      </p:pic>
      <p:pic>
        <p:nvPicPr>
          <p:cNvPr id="130" name="図 124">
            <a:extLst>
              <a:ext uri="{FF2B5EF4-FFF2-40B4-BE49-F238E27FC236}">
                <a16:creationId xmlns:a16="http://schemas.microsoft.com/office/drawing/2014/main" id="{39099DDE-2689-7D0E-5667-75EED04BC2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1473" y="6679879"/>
            <a:ext cx="1492073" cy="241737"/>
          </a:xfrm>
          <a:prstGeom prst="rect">
            <a:avLst/>
          </a:prstGeom>
        </p:spPr>
      </p:pic>
      <p:sp>
        <p:nvSpPr>
          <p:cNvPr id="131" name="テキスト ボックス 135">
            <a:extLst>
              <a:ext uri="{FF2B5EF4-FFF2-40B4-BE49-F238E27FC236}">
                <a16:creationId xmlns:a16="http://schemas.microsoft.com/office/drawing/2014/main" id="{C7CFEA04-A72E-B911-EB89-FFA7332B49DC}"/>
              </a:ext>
            </a:extLst>
          </p:cNvPr>
          <p:cNvSpPr txBox="1"/>
          <p:nvPr/>
        </p:nvSpPr>
        <p:spPr>
          <a:xfrm>
            <a:off x="479102" y="6511236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32" name="テキスト ボックス 127">
            <a:extLst>
              <a:ext uri="{FF2B5EF4-FFF2-40B4-BE49-F238E27FC236}">
                <a16:creationId xmlns:a16="http://schemas.microsoft.com/office/drawing/2014/main" id="{32F6D5DC-3835-26E8-924D-014CD7739F3E}"/>
              </a:ext>
            </a:extLst>
          </p:cNvPr>
          <p:cNvSpPr txBox="1"/>
          <p:nvPr/>
        </p:nvSpPr>
        <p:spPr>
          <a:xfrm>
            <a:off x="608543" y="8156736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33" name="図 44">
            <a:extLst>
              <a:ext uri="{FF2B5EF4-FFF2-40B4-BE49-F238E27FC236}">
                <a16:creationId xmlns:a16="http://schemas.microsoft.com/office/drawing/2014/main" id="{1044CA84-ECD0-964A-7D00-69DFB519D65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96" b="3166"/>
          <a:stretch/>
        </p:blipFill>
        <p:spPr>
          <a:xfrm>
            <a:off x="597488" y="8169613"/>
            <a:ext cx="369329" cy="250725"/>
          </a:xfrm>
          <a:prstGeom prst="rect">
            <a:avLst/>
          </a:prstGeom>
        </p:spPr>
      </p:pic>
      <p:pic>
        <p:nvPicPr>
          <p:cNvPr id="134" name="図 49">
            <a:extLst>
              <a:ext uri="{FF2B5EF4-FFF2-40B4-BE49-F238E27FC236}">
                <a16:creationId xmlns:a16="http://schemas.microsoft.com/office/drawing/2014/main" id="{C13A9E10-9B4F-8FC4-075B-CEE834E3935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1977" y="8207753"/>
            <a:ext cx="266258" cy="135957"/>
          </a:xfrm>
          <a:prstGeom prst="rect">
            <a:avLst/>
          </a:prstGeom>
        </p:spPr>
      </p:pic>
      <p:sp>
        <p:nvSpPr>
          <p:cNvPr id="135" name="テキスト ボックス 285">
            <a:extLst>
              <a:ext uri="{FF2B5EF4-FFF2-40B4-BE49-F238E27FC236}">
                <a16:creationId xmlns:a16="http://schemas.microsoft.com/office/drawing/2014/main" id="{543AEC0F-0D5D-CCAE-FBAC-473BDB2D9573}"/>
              </a:ext>
            </a:extLst>
          </p:cNvPr>
          <p:cNvSpPr txBox="1"/>
          <p:nvPr/>
        </p:nvSpPr>
        <p:spPr>
          <a:xfrm>
            <a:off x="531150" y="8163964"/>
            <a:ext cx="513059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Main 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 </a:t>
            </a:r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[P1]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36" name="テキスト ボックス 127">
            <a:extLst>
              <a:ext uri="{FF2B5EF4-FFF2-40B4-BE49-F238E27FC236}">
                <a16:creationId xmlns:a16="http://schemas.microsoft.com/office/drawing/2014/main" id="{FB40971C-857D-C326-C5AD-9C37A76B35A5}"/>
              </a:ext>
            </a:extLst>
          </p:cNvPr>
          <p:cNvSpPr txBox="1"/>
          <p:nvPr/>
        </p:nvSpPr>
        <p:spPr>
          <a:xfrm>
            <a:off x="1407608" y="8157946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37" name="図 46">
            <a:extLst>
              <a:ext uri="{FF2B5EF4-FFF2-40B4-BE49-F238E27FC236}">
                <a16:creationId xmlns:a16="http://schemas.microsoft.com/office/drawing/2014/main" id="{8318C854-E50B-CB79-C237-9816D54C9C3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96" b="3166"/>
          <a:stretch/>
        </p:blipFill>
        <p:spPr>
          <a:xfrm>
            <a:off x="1396553" y="8170823"/>
            <a:ext cx="774386" cy="250725"/>
          </a:xfrm>
          <a:prstGeom prst="rect">
            <a:avLst/>
          </a:prstGeom>
        </p:spPr>
      </p:pic>
      <p:pic>
        <p:nvPicPr>
          <p:cNvPr id="138" name="図 47">
            <a:extLst>
              <a:ext uri="{FF2B5EF4-FFF2-40B4-BE49-F238E27FC236}">
                <a16:creationId xmlns:a16="http://schemas.microsoft.com/office/drawing/2014/main" id="{BA7FC698-2C9F-F0B9-699B-BCD83AC3BE4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41041" y="8208964"/>
            <a:ext cx="650469" cy="151500"/>
          </a:xfrm>
          <a:prstGeom prst="rect">
            <a:avLst/>
          </a:prstGeom>
        </p:spPr>
      </p:pic>
      <p:sp>
        <p:nvSpPr>
          <p:cNvPr id="139" name="テキスト ボックス 285">
            <a:extLst>
              <a:ext uri="{FF2B5EF4-FFF2-40B4-BE49-F238E27FC236}">
                <a16:creationId xmlns:a16="http://schemas.microsoft.com/office/drawing/2014/main" id="{A0FD122C-5F38-F30E-0B6E-95EF05EAB7F9}"/>
              </a:ext>
            </a:extLst>
          </p:cNvPr>
          <p:cNvSpPr txBox="1"/>
          <p:nvPr/>
        </p:nvSpPr>
        <p:spPr>
          <a:xfrm>
            <a:off x="1505940" y="8165883"/>
            <a:ext cx="564282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Confirm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[P3]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40" name="テキスト ボックス 127">
            <a:extLst>
              <a:ext uri="{FF2B5EF4-FFF2-40B4-BE49-F238E27FC236}">
                <a16:creationId xmlns:a16="http://schemas.microsoft.com/office/drawing/2014/main" id="{C17D269F-57D0-A0DA-B4AF-DE26CC059567}"/>
              </a:ext>
            </a:extLst>
          </p:cNvPr>
          <p:cNvSpPr txBox="1"/>
          <p:nvPr/>
        </p:nvSpPr>
        <p:spPr>
          <a:xfrm>
            <a:off x="1014719" y="8154689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41" name="図 64">
            <a:extLst>
              <a:ext uri="{FF2B5EF4-FFF2-40B4-BE49-F238E27FC236}">
                <a16:creationId xmlns:a16="http://schemas.microsoft.com/office/drawing/2014/main" id="{B6E0395B-8494-E794-7760-824A4730D91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96" b="3166"/>
          <a:stretch/>
        </p:blipFill>
        <p:spPr>
          <a:xfrm>
            <a:off x="1003664" y="8167566"/>
            <a:ext cx="369329" cy="250725"/>
          </a:xfrm>
          <a:prstGeom prst="rect">
            <a:avLst/>
          </a:prstGeom>
        </p:spPr>
      </p:pic>
      <p:pic>
        <p:nvPicPr>
          <p:cNvPr id="142" name="図 65">
            <a:extLst>
              <a:ext uri="{FF2B5EF4-FFF2-40B4-BE49-F238E27FC236}">
                <a16:creationId xmlns:a16="http://schemas.microsoft.com/office/drawing/2014/main" id="{1AF8F96D-DBD8-1009-B13A-1C382F37349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48153" y="8205706"/>
            <a:ext cx="266258" cy="135957"/>
          </a:xfrm>
          <a:prstGeom prst="rect">
            <a:avLst/>
          </a:prstGeom>
        </p:spPr>
      </p:pic>
      <p:sp>
        <p:nvSpPr>
          <p:cNvPr id="143" name="テキスト ボックス 285">
            <a:extLst>
              <a:ext uri="{FF2B5EF4-FFF2-40B4-BE49-F238E27FC236}">
                <a16:creationId xmlns:a16="http://schemas.microsoft.com/office/drawing/2014/main" id="{3EDE8946-D703-340A-8ED9-7CBA2EC56C2C}"/>
              </a:ext>
            </a:extLst>
          </p:cNvPr>
          <p:cNvSpPr txBox="1"/>
          <p:nvPr/>
        </p:nvSpPr>
        <p:spPr>
          <a:xfrm>
            <a:off x="937326" y="8161917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Clear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[P2]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id="{7AF00A66-4F7D-E16C-B293-1F7EA6EA1751}"/>
              </a:ext>
            </a:extLst>
          </p:cNvPr>
          <p:cNvSpPr/>
          <p:nvPr/>
        </p:nvSpPr>
        <p:spPr>
          <a:xfrm>
            <a:off x="573214" y="6684375"/>
            <a:ext cx="1600331" cy="664317"/>
          </a:xfrm>
          <a:prstGeom prst="rect">
            <a:avLst/>
          </a:prstGeom>
          <a:solidFill>
            <a:srgbClr val="B1D6FF"/>
          </a:solidFill>
          <a:ln w="3175" cap="flat" cmpd="sng" algn="ctr">
            <a:noFill/>
            <a:prstDash val="solid"/>
          </a:ln>
          <a:effectLst/>
        </p:spPr>
        <p:txBody>
          <a:bodyPr lIns="18288" tIns="18288" rIns="0" bIns="0" rtlCol="0" anchor="t"/>
          <a:lstStyle/>
          <a:p>
            <a:pPr defTabSz="914400"/>
            <a:r>
              <a:rPr kumimoji="1" lang="en-US" sz="800" kern="0" dirty="0"/>
              <a:t>PC/NO: 571002       </a:t>
            </a:r>
            <a:r>
              <a:rPr kumimoji="1" lang="en-US" sz="800" kern="0" dirty="0" err="1"/>
              <a:t>Dest</a:t>
            </a:r>
            <a:r>
              <a:rPr kumimoji="1" lang="en-US" sz="800" kern="0" dirty="0"/>
              <a:t>: ID</a:t>
            </a:r>
          </a:p>
          <a:p>
            <a:pPr defTabSz="914400"/>
            <a:r>
              <a:rPr kumimoji="1" lang="en-US" sz="800" kern="0" dirty="0"/>
              <a:t>CTRL: 84IFR           C/No: 30</a:t>
            </a:r>
          </a:p>
          <a:p>
            <a:pPr defTabSz="914400"/>
            <a:r>
              <a:rPr kumimoji="1" lang="en-US" sz="800" kern="0" dirty="0"/>
              <a:t>KD Lot: 21</a:t>
            </a:r>
          </a:p>
          <a:p>
            <a:pPr defTabSz="914400"/>
            <a:r>
              <a:rPr kumimoji="1" lang="en-US" sz="800" kern="0" dirty="0"/>
              <a:t>Model: CRV</a:t>
            </a:r>
          </a:p>
          <a:p>
            <a:pPr defTabSz="914400"/>
            <a:r>
              <a:rPr kumimoji="1" lang="en-US" sz="800" kern="0" dirty="0"/>
              <a:t>MTOC: R3C4VA600VTZ</a:t>
            </a:r>
          </a:p>
        </p:txBody>
      </p:sp>
      <p:graphicFrame>
        <p:nvGraphicFramePr>
          <p:cNvPr id="145" name="Table 144">
            <a:extLst>
              <a:ext uri="{FF2B5EF4-FFF2-40B4-BE49-F238E27FC236}">
                <a16:creationId xmlns:a16="http://schemas.microsoft.com/office/drawing/2014/main" id="{415A959A-8432-4404-2739-B0594CA21D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6217046"/>
              </p:ext>
            </p:extLst>
          </p:nvPr>
        </p:nvGraphicFramePr>
        <p:xfrm>
          <a:off x="570607" y="7325530"/>
          <a:ext cx="1600332" cy="83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83">
                  <a:extLst>
                    <a:ext uri="{9D8B030D-6E8A-4147-A177-3AD203B41FA5}">
                      <a16:colId xmlns:a16="http://schemas.microsoft.com/office/drawing/2014/main" val="3016197678"/>
                    </a:ext>
                  </a:extLst>
                </a:gridCol>
                <a:gridCol w="400083">
                  <a:extLst>
                    <a:ext uri="{9D8B030D-6E8A-4147-A177-3AD203B41FA5}">
                      <a16:colId xmlns:a16="http://schemas.microsoft.com/office/drawing/2014/main" val="4031467943"/>
                    </a:ext>
                  </a:extLst>
                </a:gridCol>
                <a:gridCol w="400083">
                  <a:extLst>
                    <a:ext uri="{9D8B030D-6E8A-4147-A177-3AD203B41FA5}">
                      <a16:colId xmlns:a16="http://schemas.microsoft.com/office/drawing/2014/main" val="426823830"/>
                    </a:ext>
                  </a:extLst>
                </a:gridCol>
                <a:gridCol w="400083">
                  <a:extLst>
                    <a:ext uri="{9D8B030D-6E8A-4147-A177-3AD203B41FA5}">
                      <a16:colId xmlns:a16="http://schemas.microsoft.com/office/drawing/2014/main" val="974536402"/>
                    </a:ext>
                  </a:extLst>
                </a:gridCol>
              </a:tblGrid>
              <a:tr h="209780"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PC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Ctrl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C/No.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Area</a:t>
                      </a:r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674586452"/>
                  </a:ext>
                </a:extLst>
              </a:tr>
              <a:tr h="209780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571002</a:t>
                      </a:r>
                    </a:p>
                  </a:txBody>
                  <a:tcPr marL="9144" marR="0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84IFR</a:t>
                      </a:r>
                    </a:p>
                  </a:txBody>
                  <a:tcPr marL="9144" marR="0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21</a:t>
                      </a:r>
                    </a:p>
                  </a:txBody>
                  <a:tcPr marL="9144" marR="0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6821406"/>
                  </a:ext>
                </a:extLst>
              </a:tr>
              <a:tr h="209780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571003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123F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25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191073211"/>
                  </a:ext>
                </a:extLst>
              </a:tr>
              <a:tr h="209780"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2026648403"/>
                  </a:ext>
                </a:extLst>
              </a:tr>
            </a:tbl>
          </a:graphicData>
        </a:graphic>
      </p:graphicFrame>
      <p:sp>
        <p:nvSpPr>
          <p:cNvPr id="146" name="矢印: 右 18">
            <a:extLst>
              <a:ext uri="{FF2B5EF4-FFF2-40B4-BE49-F238E27FC236}">
                <a16:creationId xmlns:a16="http://schemas.microsoft.com/office/drawing/2014/main" id="{8ED46A89-8E3A-049B-3319-F35C76CF959A}"/>
              </a:ext>
            </a:extLst>
          </p:cNvPr>
          <p:cNvSpPr/>
          <p:nvPr/>
        </p:nvSpPr>
        <p:spPr>
          <a:xfrm>
            <a:off x="2381809" y="7244588"/>
            <a:ext cx="243477" cy="215444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sp>
        <p:nvSpPr>
          <p:cNvPr id="147" name="矢印: 右 18">
            <a:extLst>
              <a:ext uri="{FF2B5EF4-FFF2-40B4-BE49-F238E27FC236}">
                <a16:creationId xmlns:a16="http://schemas.microsoft.com/office/drawing/2014/main" id="{27952B74-7A09-F1D7-67C3-43C506B972CE}"/>
              </a:ext>
            </a:extLst>
          </p:cNvPr>
          <p:cNvSpPr/>
          <p:nvPr/>
        </p:nvSpPr>
        <p:spPr>
          <a:xfrm>
            <a:off x="4068428" y="7244588"/>
            <a:ext cx="243477" cy="215444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sp>
        <p:nvSpPr>
          <p:cNvPr id="191" name="矢印: 右 18">
            <a:extLst>
              <a:ext uri="{FF2B5EF4-FFF2-40B4-BE49-F238E27FC236}">
                <a16:creationId xmlns:a16="http://schemas.microsoft.com/office/drawing/2014/main" id="{D991F1A1-75F9-F477-A6C5-26AD3D0EA819}"/>
              </a:ext>
            </a:extLst>
          </p:cNvPr>
          <p:cNvSpPr/>
          <p:nvPr/>
        </p:nvSpPr>
        <p:spPr>
          <a:xfrm rot="8609016">
            <a:off x="4155188" y="8276261"/>
            <a:ext cx="243477" cy="215444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sp>
        <p:nvSpPr>
          <p:cNvPr id="1024" name="テキスト ボックス 135">
            <a:extLst>
              <a:ext uri="{FF2B5EF4-FFF2-40B4-BE49-F238E27FC236}">
                <a16:creationId xmlns:a16="http://schemas.microsoft.com/office/drawing/2014/main" id="{8101EA85-9D2C-C7AA-1050-5A4782346E4D}"/>
              </a:ext>
            </a:extLst>
          </p:cNvPr>
          <p:cNvSpPr txBox="1"/>
          <p:nvPr/>
        </p:nvSpPr>
        <p:spPr>
          <a:xfrm>
            <a:off x="552321" y="1817840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399639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23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400" y="1345290"/>
            <a:ext cx="6117062" cy="783610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473" name="テキスト ボックス 17">
            <a:extLst>
              <a:ext uri="{FF2B5EF4-FFF2-40B4-BE49-F238E27FC236}">
                <a16:creationId xmlns:a16="http://schemas.microsoft.com/office/drawing/2014/main" id="{D44A7DF2-9ABD-8C7A-8ADA-3533057F3973}"/>
              </a:ext>
            </a:extLst>
          </p:cNvPr>
          <p:cNvSpPr txBox="1"/>
          <p:nvPr/>
        </p:nvSpPr>
        <p:spPr>
          <a:xfrm>
            <a:off x="406400" y="862082"/>
            <a:ext cx="611706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5-1. Handy terminal screen image</a:t>
            </a:r>
          </a:p>
          <a:p>
            <a:r>
              <a:rPr kumimoji="1" lang="en-US" altLang="ja-JP" sz="1100" b="1" dirty="0"/>
              <a:t>5-1-3. Move Location</a:t>
            </a:r>
          </a:p>
          <a:p>
            <a:endParaRPr kumimoji="1" lang="en-US" altLang="ja-JP" sz="1100" b="1" dirty="0"/>
          </a:p>
        </p:txBody>
      </p:sp>
      <p:grpSp>
        <p:nvGrpSpPr>
          <p:cNvPr id="466" name="Group 465">
            <a:extLst>
              <a:ext uri="{FF2B5EF4-FFF2-40B4-BE49-F238E27FC236}">
                <a16:creationId xmlns:a16="http://schemas.microsoft.com/office/drawing/2014/main" id="{146E928B-0889-ECA3-0DD4-0579D58E8390}"/>
              </a:ext>
            </a:extLst>
          </p:cNvPr>
          <p:cNvGrpSpPr/>
          <p:nvPr/>
        </p:nvGrpSpPr>
        <p:grpSpPr>
          <a:xfrm>
            <a:off x="7419485" y="5118108"/>
            <a:ext cx="531986" cy="963575"/>
            <a:chOff x="1553598" y="3816149"/>
            <a:chExt cx="964004" cy="1529482"/>
          </a:xfrm>
        </p:grpSpPr>
        <p:sp>
          <p:nvSpPr>
            <p:cNvPr id="467" name="Isosceles Triangle 466">
              <a:extLst>
                <a:ext uri="{FF2B5EF4-FFF2-40B4-BE49-F238E27FC236}">
                  <a16:creationId xmlns:a16="http://schemas.microsoft.com/office/drawing/2014/main" id="{420373CD-CB11-5D77-E754-967009300789}"/>
                </a:ext>
              </a:extLst>
            </p:cNvPr>
            <p:cNvSpPr/>
            <p:nvPr/>
          </p:nvSpPr>
          <p:spPr>
            <a:xfrm rot="13094208">
              <a:off x="1949809" y="3816149"/>
              <a:ext cx="567793" cy="706238"/>
            </a:xfrm>
            <a:prstGeom prst="triangle">
              <a:avLst/>
            </a:prstGeom>
            <a:gradFill flip="none" rotWithShape="1">
              <a:gsLst>
                <a:gs pos="0">
                  <a:srgbClr val="FF0000"/>
                </a:gs>
                <a:gs pos="42000">
                  <a:srgbClr val="FF0000"/>
                </a:gs>
                <a:gs pos="100000">
                  <a:srgbClr val="FF0000">
                    <a:alpha val="2000"/>
                  </a:srgbClr>
                </a:gs>
              </a:gsLst>
              <a:lin ang="5400000" scaled="0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kumimoji="1" lang="en-US" sz="600" kern="0" dirty="0">
                <a:solidFill>
                  <a:prstClr val="black"/>
                </a:solidFill>
              </a:endParaRPr>
            </a:p>
          </p:txBody>
        </p:sp>
        <p:pic>
          <p:nvPicPr>
            <p:cNvPr id="468" name="図 56">
              <a:extLst>
                <a:ext uri="{FF2B5EF4-FFF2-40B4-BE49-F238E27FC236}">
                  <a16:creationId xmlns:a16="http://schemas.microsoft.com/office/drawing/2014/main" id="{2D1C44EB-BB7E-15BB-C52A-779E600FC1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77764">
              <a:off x="1553598" y="4058051"/>
              <a:ext cx="591284" cy="1287580"/>
            </a:xfrm>
            <a:prstGeom prst="rect">
              <a:avLst/>
            </a:prstGeom>
          </p:spPr>
        </p:pic>
      </p:grpSp>
      <p:grpSp>
        <p:nvGrpSpPr>
          <p:cNvPr id="266" name="Group 265">
            <a:extLst>
              <a:ext uri="{FF2B5EF4-FFF2-40B4-BE49-F238E27FC236}">
                <a16:creationId xmlns:a16="http://schemas.microsoft.com/office/drawing/2014/main" id="{2FCB0296-A30F-F6EE-FCF8-84C10D1F77B7}"/>
              </a:ext>
            </a:extLst>
          </p:cNvPr>
          <p:cNvGrpSpPr/>
          <p:nvPr/>
        </p:nvGrpSpPr>
        <p:grpSpPr>
          <a:xfrm>
            <a:off x="2440078" y="8259685"/>
            <a:ext cx="1662887" cy="862405"/>
            <a:chOff x="3280050" y="2338492"/>
            <a:chExt cx="1662887" cy="862405"/>
          </a:xfrm>
        </p:grpSpPr>
        <p:sp>
          <p:nvSpPr>
            <p:cNvPr id="267" name="TextBox 266">
              <a:extLst>
                <a:ext uri="{FF2B5EF4-FFF2-40B4-BE49-F238E27FC236}">
                  <a16:creationId xmlns:a16="http://schemas.microsoft.com/office/drawing/2014/main" id="{62FCE0CA-B7F8-B9EC-5562-CF98D11471CA}"/>
                </a:ext>
              </a:extLst>
            </p:cNvPr>
            <p:cNvSpPr txBox="1"/>
            <p:nvPr/>
          </p:nvSpPr>
          <p:spPr>
            <a:xfrm>
              <a:off x="3280050" y="2338492"/>
              <a:ext cx="1662887" cy="862405"/>
            </a:xfrm>
            <a:prstGeom prst="rect">
              <a:avLst/>
            </a:prstGeom>
            <a:solidFill>
              <a:srgbClr val="E5E6FA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none" rtlCol="0">
              <a:noAutofit/>
            </a:bodyPr>
            <a:lstStyle/>
            <a:p>
              <a:pPr algn="ctr"/>
              <a:endParaRPr lang="en-US" sz="1000" dirty="0"/>
            </a:p>
            <a:p>
              <a:pPr algn="ctr"/>
              <a:r>
                <a:rPr lang="en-US" sz="1000" dirty="0"/>
                <a:t>All cases moved.</a:t>
              </a:r>
            </a:p>
          </p:txBody>
        </p:sp>
        <p:sp>
          <p:nvSpPr>
            <p:cNvPr id="268" name="TextBox 267">
              <a:extLst>
                <a:ext uri="{FF2B5EF4-FFF2-40B4-BE49-F238E27FC236}">
                  <a16:creationId xmlns:a16="http://schemas.microsoft.com/office/drawing/2014/main" id="{FBB9E1E1-8990-F96A-0E41-5BC955F86381}"/>
                </a:ext>
              </a:extLst>
            </p:cNvPr>
            <p:cNvSpPr txBox="1"/>
            <p:nvPr/>
          </p:nvSpPr>
          <p:spPr>
            <a:xfrm>
              <a:off x="3646219" y="2875210"/>
              <a:ext cx="903306" cy="246221"/>
            </a:xfrm>
            <a:prstGeom prst="rect">
              <a:avLst/>
            </a:prstGeom>
            <a:solidFill>
              <a:srgbClr val="3BED50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1000" b="1" dirty="0">
                  <a:solidFill>
                    <a:schemeClr val="bg1"/>
                  </a:solidFill>
                </a:rPr>
                <a:t>OK [Ent]</a:t>
              </a:r>
            </a:p>
          </p:txBody>
        </p:sp>
      </p:grpSp>
      <p:sp>
        <p:nvSpPr>
          <p:cNvPr id="407" name="Isosceles Triangle 406">
            <a:extLst>
              <a:ext uri="{FF2B5EF4-FFF2-40B4-BE49-F238E27FC236}">
                <a16:creationId xmlns:a16="http://schemas.microsoft.com/office/drawing/2014/main" id="{AB34FFF4-7F45-5838-40EA-F44D6D35686D}"/>
              </a:ext>
            </a:extLst>
          </p:cNvPr>
          <p:cNvSpPr/>
          <p:nvPr/>
        </p:nvSpPr>
        <p:spPr>
          <a:xfrm>
            <a:off x="3020815" y="1057448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2" name="テキスト ボックス 19">
            <a:extLst>
              <a:ext uri="{FF2B5EF4-FFF2-40B4-BE49-F238E27FC236}">
                <a16:creationId xmlns:a16="http://schemas.microsoft.com/office/drawing/2014/main" id="{9A73823B-C09C-804B-18CA-D1C532BD9D8F}"/>
              </a:ext>
            </a:extLst>
          </p:cNvPr>
          <p:cNvSpPr txBox="1"/>
          <p:nvPr/>
        </p:nvSpPr>
        <p:spPr>
          <a:xfrm>
            <a:off x="4331695" y="1573713"/>
            <a:ext cx="209196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+mj-lt"/>
              </a:rPr>
              <a:t>This is the screen that transitions after select Move Location from menu screen.</a:t>
            </a:r>
          </a:p>
          <a:p>
            <a:r>
              <a:rPr kumimoji="1" lang="en-US" altLang="ja-JP" sz="800" b="1" dirty="0">
                <a:latin typeface="Arial 本文"/>
              </a:rPr>
              <a:t>PC No.</a:t>
            </a:r>
            <a:r>
              <a:rPr kumimoji="1" lang="en-US" altLang="ja-JP" sz="800" dirty="0">
                <a:latin typeface="Arial 本文"/>
              </a:rPr>
              <a:t>: PC number from master plan</a:t>
            </a:r>
            <a:endParaRPr kumimoji="1" lang="en-US" altLang="ja-JP" sz="800" dirty="0">
              <a:latin typeface="+mj-lt"/>
            </a:endParaRPr>
          </a:p>
          <a:p>
            <a:r>
              <a:rPr kumimoji="1" lang="en-US" altLang="ja-JP" sz="800" b="1" dirty="0" err="1">
                <a:latin typeface="Arial 本文"/>
              </a:rPr>
              <a:t>Dest</a:t>
            </a:r>
            <a:r>
              <a:rPr kumimoji="1" lang="en-US" altLang="ja-JP" sz="800" b="1" dirty="0">
                <a:latin typeface="Arial 本文"/>
              </a:rPr>
              <a:t>.</a:t>
            </a:r>
            <a:r>
              <a:rPr kumimoji="1" lang="en-US" altLang="ja-JP" sz="800" dirty="0">
                <a:latin typeface="Arial 本文"/>
              </a:rPr>
              <a:t>: Destination ID</a:t>
            </a:r>
            <a:endParaRPr kumimoji="1" lang="en-US" altLang="ja-JP" sz="800" dirty="0">
              <a:latin typeface="+mj-lt"/>
            </a:endParaRPr>
          </a:p>
          <a:p>
            <a:r>
              <a:rPr kumimoji="1" lang="en-US" altLang="ja-JP" sz="800" b="1" dirty="0">
                <a:latin typeface="Arial 本文"/>
              </a:rPr>
              <a:t>CTRL</a:t>
            </a:r>
            <a:r>
              <a:rPr kumimoji="1" lang="en-US" altLang="ja-JP" sz="800" dirty="0">
                <a:latin typeface="Arial 本文"/>
              </a:rPr>
              <a:t>: Control No</a:t>
            </a:r>
            <a:endParaRPr kumimoji="1" lang="en-US" altLang="ja-JP" sz="800" dirty="0">
              <a:latin typeface="+mj-lt"/>
            </a:endParaRPr>
          </a:p>
          <a:p>
            <a:r>
              <a:rPr kumimoji="1" lang="en-US" altLang="ja-JP" sz="800" b="1" dirty="0">
                <a:latin typeface="+mj-lt"/>
              </a:rPr>
              <a:t>C/No</a:t>
            </a:r>
            <a:r>
              <a:rPr kumimoji="1" lang="en-US" altLang="ja-JP" sz="800" dirty="0">
                <a:latin typeface="+mj-lt"/>
              </a:rPr>
              <a:t>: </a:t>
            </a:r>
            <a:r>
              <a:rPr kumimoji="1" lang="en-US" altLang="ja-JP" sz="800" dirty="0">
                <a:latin typeface="Arial 本文"/>
              </a:rPr>
              <a:t>Case number</a:t>
            </a:r>
            <a:endParaRPr kumimoji="1" lang="en-US" altLang="ja-JP" sz="800" dirty="0">
              <a:solidFill>
                <a:srgbClr val="FF0000"/>
              </a:solidFill>
              <a:latin typeface="+mj-lt"/>
            </a:endParaRPr>
          </a:p>
          <a:p>
            <a:r>
              <a:rPr kumimoji="1" lang="en-US" altLang="ja-JP" sz="800" b="1" dirty="0">
                <a:latin typeface="+mj-lt"/>
              </a:rPr>
              <a:t>KD Lot</a:t>
            </a:r>
            <a:r>
              <a:rPr kumimoji="1" lang="en-US" altLang="ja-JP" sz="800" dirty="0">
                <a:latin typeface="+mj-lt"/>
              </a:rPr>
              <a:t>: </a:t>
            </a:r>
            <a:r>
              <a:rPr kumimoji="1" lang="en-US" altLang="ja-JP" sz="800" dirty="0">
                <a:latin typeface="Arial 本文"/>
              </a:rPr>
              <a:t>KD Lot from master plan</a:t>
            </a:r>
            <a:endParaRPr kumimoji="1" lang="en-US" altLang="ja-JP" sz="800" dirty="0">
              <a:solidFill>
                <a:srgbClr val="FF0000"/>
              </a:solidFill>
              <a:latin typeface="Arial 本文"/>
            </a:endParaRPr>
          </a:p>
          <a:p>
            <a:r>
              <a:rPr kumimoji="1" lang="en-US" altLang="ja-JP" sz="800" b="1" dirty="0">
                <a:latin typeface="+mj-lt"/>
              </a:rPr>
              <a:t>Model</a:t>
            </a:r>
            <a:r>
              <a:rPr kumimoji="1" lang="en-US" altLang="ja-JP" sz="800" dirty="0">
                <a:latin typeface="+mj-lt"/>
              </a:rPr>
              <a:t>: Model number</a:t>
            </a:r>
            <a:endParaRPr kumimoji="1" lang="en-US" altLang="ja-JP" sz="800" dirty="0">
              <a:solidFill>
                <a:srgbClr val="FF0000"/>
              </a:solidFill>
              <a:latin typeface="Arial 本文"/>
            </a:endParaRPr>
          </a:p>
          <a:p>
            <a:r>
              <a:rPr kumimoji="1" lang="en-US" altLang="ja-JP" sz="800" b="1" dirty="0">
                <a:latin typeface="+mj-lt"/>
              </a:rPr>
              <a:t>MTOC</a:t>
            </a:r>
            <a:r>
              <a:rPr kumimoji="1" lang="en-US" altLang="ja-JP" sz="800" dirty="0">
                <a:latin typeface="+mj-lt"/>
              </a:rPr>
              <a:t>: MTOC from scan case mark</a:t>
            </a:r>
          </a:p>
          <a:p>
            <a:endParaRPr kumimoji="1" lang="en-US" altLang="ja-JP" sz="800" dirty="0">
              <a:solidFill>
                <a:srgbClr val="FF0000"/>
              </a:solidFill>
              <a:latin typeface="Arial 本文"/>
            </a:endParaRPr>
          </a:p>
          <a:p>
            <a:r>
              <a:rPr kumimoji="1" lang="en-US" altLang="ja-JP" sz="800" b="1" dirty="0">
                <a:latin typeface="+mj-lt"/>
              </a:rPr>
              <a:t>Main Menu[P1]</a:t>
            </a:r>
            <a:r>
              <a:rPr kumimoji="1" lang="en-US" altLang="ja-JP" sz="800" dirty="0">
                <a:latin typeface="+mj-lt"/>
              </a:rPr>
              <a:t>: Back to menu screen</a:t>
            </a:r>
            <a:endParaRPr kumimoji="1" lang="en-US" altLang="ja-JP" sz="800" dirty="0">
              <a:solidFill>
                <a:srgbClr val="FF0000"/>
              </a:solidFill>
              <a:latin typeface="Arial 本文"/>
            </a:endParaRPr>
          </a:p>
          <a:p>
            <a:r>
              <a:rPr kumimoji="1" lang="en-US" altLang="ja-JP" sz="800" b="1" dirty="0">
                <a:latin typeface="+mj-lt"/>
              </a:rPr>
              <a:t>Clear[P2]</a:t>
            </a:r>
            <a:r>
              <a:rPr kumimoji="1" lang="en-US" altLang="ja-JP" sz="800" dirty="0">
                <a:latin typeface="+mj-lt"/>
              </a:rPr>
              <a:t>: Clear input contents</a:t>
            </a:r>
            <a:endParaRPr kumimoji="1" lang="en-US" altLang="ja-JP" sz="800" dirty="0">
              <a:solidFill>
                <a:srgbClr val="FF0000"/>
              </a:solidFill>
              <a:latin typeface="Arial 本文"/>
            </a:endParaRPr>
          </a:p>
          <a:p>
            <a:r>
              <a:rPr kumimoji="1" lang="en-US" altLang="ja-JP" sz="800" b="1" dirty="0">
                <a:latin typeface="+mj-lt"/>
              </a:rPr>
              <a:t>Confirm[P3]</a:t>
            </a:r>
            <a:r>
              <a:rPr kumimoji="1" lang="en-US" altLang="ja-JP" sz="800" dirty="0">
                <a:latin typeface="+mj-lt"/>
              </a:rPr>
              <a:t>: Confirm</a:t>
            </a:r>
          </a:p>
          <a:p>
            <a:endParaRPr kumimoji="1" lang="en-US" altLang="ja-JP" sz="800" dirty="0">
              <a:latin typeface="+mj-lt"/>
            </a:endParaRPr>
          </a:p>
        </p:txBody>
      </p:sp>
      <p:sp>
        <p:nvSpPr>
          <p:cNvPr id="5" name="矢印: 右 18">
            <a:extLst>
              <a:ext uri="{FF2B5EF4-FFF2-40B4-BE49-F238E27FC236}">
                <a16:creationId xmlns:a16="http://schemas.microsoft.com/office/drawing/2014/main" id="{62537168-CEE7-46E7-FACA-73B8225DB431}"/>
              </a:ext>
            </a:extLst>
          </p:cNvPr>
          <p:cNvSpPr/>
          <p:nvPr/>
        </p:nvSpPr>
        <p:spPr>
          <a:xfrm>
            <a:off x="2248368" y="2528549"/>
            <a:ext cx="243477" cy="215444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sp>
        <p:nvSpPr>
          <p:cNvPr id="19" name="テキスト ボックス 73">
            <a:extLst>
              <a:ext uri="{FF2B5EF4-FFF2-40B4-BE49-F238E27FC236}">
                <a16:creationId xmlns:a16="http://schemas.microsoft.com/office/drawing/2014/main" id="{680F034C-2F02-7487-3E99-8079AC9A4094}"/>
              </a:ext>
            </a:extLst>
          </p:cNvPr>
          <p:cNvSpPr txBox="1"/>
          <p:nvPr/>
        </p:nvSpPr>
        <p:spPr>
          <a:xfrm>
            <a:off x="514395" y="1624387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Main Menu</a:t>
            </a:r>
            <a:endParaRPr kumimoji="1" lang="ja-JP" altLang="en-US" sz="8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20" name="รูปภาพ 3">
            <a:extLst>
              <a:ext uri="{FF2B5EF4-FFF2-40B4-BE49-F238E27FC236}">
                <a16:creationId xmlns:a16="http://schemas.microsoft.com/office/drawing/2014/main" id="{6EB75882-2ABD-0EFA-C7A2-34DAD321E4A1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044" y="1533607"/>
            <a:ext cx="1716979" cy="2217799"/>
          </a:xfrm>
          <a:prstGeom prst="rect">
            <a:avLst/>
          </a:prstGeom>
        </p:spPr>
      </p:pic>
      <p:pic>
        <p:nvPicPr>
          <p:cNvPr id="45" name="図 119">
            <a:extLst>
              <a:ext uri="{FF2B5EF4-FFF2-40B4-BE49-F238E27FC236}">
                <a16:creationId xmlns:a16="http://schemas.microsoft.com/office/drawing/2014/main" id="{2D165108-9C50-1B60-F9D7-8FE6A4D060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61791" y="1653711"/>
            <a:ext cx="1182132" cy="177846"/>
          </a:xfrm>
          <a:prstGeom prst="rect">
            <a:avLst/>
          </a:prstGeom>
        </p:spPr>
      </p:pic>
      <p:sp>
        <p:nvSpPr>
          <p:cNvPr id="46" name="テキスト ボックス 120">
            <a:extLst>
              <a:ext uri="{FF2B5EF4-FFF2-40B4-BE49-F238E27FC236}">
                <a16:creationId xmlns:a16="http://schemas.microsoft.com/office/drawing/2014/main" id="{EFD54660-E83D-B723-41D0-E2CCA101F651}"/>
              </a:ext>
            </a:extLst>
          </p:cNvPr>
          <p:cNvSpPr txBox="1"/>
          <p:nvPr/>
        </p:nvSpPr>
        <p:spPr>
          <a:xfrm>
            <a:off x="2514043" y="1621848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Move Location</a:t>
            </a:r>
          </a:p>
        </p:txBody>
      </p:sp>
      <p:pic>
        <p:nvPicPr>
          <p:cNvPr id="47" name="図 124">
            <a:extLst>
              <a:ext uri="{FF2B5EF4-FFF2-40B4-BE49-F238E27FC236}">
                <a16:creationId xmlns:a16="http://schemas.microsoft.com/office/drawing/2014/main" id="{238451F6-6C04-16A4-2024-CCBE47A404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19647" y="1869155"/>
            <a:ext cx="1492073" cy="1579717"/>
          </a:xfrm>
          <a:prstGeom prst="rect">
            <a:avLst/>
          </a:prstGeom>
        </p:spPr>
      </p:pic>
      <p:pic>
        <p:nvPicPr>
          <p:cNvPr id="48" name="図 124">
            <a:extLst>
              <a:ext uri="{FF2B5EF4-FFF2-40B4-BE49-F238E27FC236}">
                <a16:creationId xmlns:a16="http://schemas.microsoft.com/office/drawing/2014/main" id="{2F40ECDE-9501-B774-FF5D-AA98EA96E2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74282" y="2003152"/>
            <a:ext cx="1492073" cy="241737"/>
          </a:xfrm>
          <a:prstGeom prst="rect">
            <a:avLst/>
          </a:prstGeom>
        </p:spPr>
      </p:pic>
      <p:sp>
        <p:nvSpPr>
          <p:cNvPr id="51" name="テキスト ボックス 135">
            <a:extLst>
              <a:ext uri="{FF2B5EF4-FFF2-40B4-BE49-F238E27FC236}">
                <a16:creationId xmlns:a16="http://schemas.microsoft.com/office/drawing/2014/main" id="{E7F647F8-C03D-026F-3684-E6A7A2C2FCF2}"/>
              </a:ext>
            </a:extLst>
          </p:cNvPr>
          <p:cNvSpPr txBox="1"/>
          <p:nvPr/>
        </p:nvSpPr>
        <p:spPr>
          <a:xfrm>
            <a:off x="2471911" y="1834509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2" name="テキスト ボックス 127">
            <a:extLst>
              <a:ext uri="{FF2B5EF4-FFF2-40B4-BE49-F238E27FC236}">
                <a16:creationId xmlns:a16="http://schemas.microsoft.com/office/drawing/2014/main" id="{6465D298-C051-F718-1F31-E0193EF9522D}"/>
              </a:ext>
            </a:extLst>
          </p:cNvPr>
          <p:cNvSpPr txBox="1"/>
          <p:nvPr/>
        </p:nvSpPr>
        <p:spPr>
          <a:xfrm>
            <a:off x="2601352" y="3480009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63" name="図 44">
            <a:extLst>
              <a:ext uri="{FF2B5EF4-FFF2-40B4-BE49-F238E27FC236}">
                <a16:creationId xmlns:a16="http://schemas.microsoft.com/office/drawing/2014/main" id="{C376BD2D-5C94-9FB9-48DC-86014037BA0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96" b="3166"/>
          <a:stretch/>
        </p:blipFill>
        <p:spPr>
          <a:xfrm>
            <a:off x="2590297" y="3492886"/>
            <a:ext cx="369329" cy="250725"/>
          </a:xfrm>
          <a:prstGeom prst="rect">
            <a:avLst/>
          </a:prstGeom>
        </p:spPr>
      </p:pic>
      <p:pic>
        <p:nvPicPr>
          <p:cNvPr id="448" name="図 49">
            <a:extLst>
              <a:ext uri="{FF2B5EF4-FFF2-40B4-BE49-F238E27FC236}">
                <a16:creationId xmlns:a16="http://schemas.microsoft.com/office/drawing/2014/main" id="{C49EE82E-F81C-8288-707D-A6DB9F8CD4B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34786" y="3531026"/>
            <a:ext cx="266258" cy="135957"/>
          </a:xfrm>
          <a:prstGeom prst="rect">
            <a:avLst/>
          </a:prstGeom>
        </p:spPr>
      </p:pic>
      <p:sp>
        <p:nvSpPr>
          <p:cNvPr id="449" name="テキスト ボックス 285">
            <a:extLst>
              <a:ext uri="{FF2B5EF4-FFF2-40B4-BE49-F238E27FC236}">
                <a16:creationId xmlns:a16="http://schemas.microsoft.com/office/drawing/2014/main" id="{B4E35109-D590-7DE4-8666-FC7A6F8759BC}"/>
              </a:ext>
            </a:extLst>
          </p:cNvPr>
          <p:cNvSpPr txBox="1"/>
          <p:nvPr/>
        </p:nvSpPr>
        <p:spPr>
          <a:xfrm>
            <a:off x="2523959" y="3487237"/>
            <a:ext cx="513059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Main 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 </a:t>
            </a:r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[P1]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54" name="テキスト ボックス 127">
            <a:extLst>
              <a:ext uri="{FF2B5EF4-FFF2-40B4-BE49-F238E27FC236}">
                <a16:creationId xmlns:a16="http://schemas.microsoft.com/office/drawing/2014/main" id="{B0B35E0B-9AA9-E462-E53B-F013238EB13E}"/>
              </a:ext>
            </a:extLst>
          </p:cNvPr>
          <p:cNvSpPr txBox="1"/>
          <p:nvPr/>
        </p:nvSpPr>
        <p:spPr>
          <a:xfrm>
            <a:off x="3400417" y="3481219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55" name="図 46">
            <a:extLst>
              <a:ext uri="{FF2B5EF4-FFF2-40B4-BE49-F238E27FC236}">
                <a16:creationId xmlns:a16="http://schemas.microsoft.com/office/drawing/2014/main" id="{F173F6EC-8E64-4302-4DF0-E86B6C7605B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96" b="3166"/>
          <a:stretch/>
        </p:blipFill>
        <p:spPr>
          <a:xfrm>
            <a:off x="3389362" y="3494096"/>
            <a:ext cx="774386" cy="250725"/>
          </a:xfrm>
          <a:prstGeom prst="rect">
            <a:avLst/>
          </a:prstGeom>
        </p:spPr>
      </p:pic>
      <p:pic>
        <p:nvPicPr>
          <p:cNvPr id="456" name="図 47">
            <a:extLst>
              <a:ext uri="{FF2B5EF4-FFF2-40B4-BE49-F238E27FC236}">
                <a16:creationId xmlns:a16="http://schemas.microsoft.com/office/drawing/2014/main" id="{1E554D34-E14A-F50C-A1A9-93367DECEBD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33850" y="3532237"/>
            <a:ext cx="650469" cy="151500"/>
          </a:xfrm>
          <a:prstGeom prst="rect">
            <a:avLst/>
          </a:prstGeom>
        </p:spPr>
      </p:pic>
      <p:sp>
        <p:nvSpPr>
          <p:cNvPr id="457" name="テキスト ボックス 285">
            <a:extLst>
              <a:ext uri="{FF2B5EF4-FFF2-40B4-BE49-F238E27FC236}">
                <a16:creationId xmlns:a16="http://schemas.microsoft.com/office/drawing/2014/main" id="{CE385F86-177E-64E9-81A6-C468A9821AEA}"/>
              </a:ext>
            </a:extLst>
          </p:cNvPr>
          <p:cNvSpPr txBox="1"/>
          <p:nvPr/>
        </p:nvSpPr>
        <p:spPr>
          <a:xfrm>
            <a:off x="3498749" y="3489156"/>
            <a:ext cx="564282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Confirm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[P3]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58" name="テキスト ボックス 127">
            <a:extLst>
              <a:ext uri="{FF2B5EF4-FFF2-40B4-BE49-F238E27FC236}">
                <a16:creationId xmlns:a16="http://schemas.microsoft.com/office/drawing/2014/main" id="{AF09A60B-2861-3AAB-30C9-3E84685A1A66}"/>
              </a:ext>
            </a:extLst>
          </p:cNvPr>
          <p:cNvSpPr txBox="1"/>
          <p:nvPr/>
        </p:nvSpPr>
        <p:spPr>
          <a:xfrm>
            <a:off x="3007528" y="3477962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59" name="図 64">
            <a:extLst>
              <a:ext uri="{FF2B5EF4-FFF2-40B4-BE49-F238E27FC236}">
                <a16:creationId xmlns:a16="http://schemas.microsoft.com/office/drawing/2014/main" id="{AD55EF15-386C-3845-863A-7645A26E376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96" b="3166"/>
          <a:stretch/>
        </p:blipFill>
        <p:spPr>
          <a:xfrm>
            <a:off x="2996473" y="3490839"/>
            <a:ext cx="369329" cy="250725"/>
          </a:xfrm>
          <a:prstGeom prst="rect">
            <a:avLst/>
          </a:prstGeom>
        </p:spPr>
      </p:pic>
      <p:pic>
        <p:nvPicPr>
          <p:cNvPr id="460" name="図 65">
            <a:extLst>
              <a:ext uri="{FF2B5EF4-FFF2-40B4-BE49-F238E27FC236}">
                <a16:creationId xmlns:a16="http://schemas.microsoft.com/office/drawing/2014/main" id="{2C8ED576-BC4D-9AA9-6E14-2CA90FDE589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40962" y="3528979"/>
            <a:ext cx="266258" cy="135957"/>
          </a:xfrm>
          <a:prstGeom prst="rect">
            <a:avLst/>
          </a:prstGeom>
        </p:spPr>
      </p:pic>
      <p:sp>
        <p:nvSpPr>
          <p:cNvPr id="461" name="テキスト ボックス 285">
            <a:extLst>
              <a:ext uri="{FF2B5EF4-FFF2-40B4-BE49-F238E27FC236}">
                <a16:creationId xmlns:a16="http://schemas.microsoft.com/office/drawing/2014/main" id="{FEDBADE6-65FE-2A0C-C219-4492CF596BC5}"/>
              </a:ext>
            </a:extLst>
          </p:cNvPr>
          <p:cNvSpPr txBox="1"/>
          <p:nvPr/>
        </p:nvSpPr>
        <p:spPr>
          <a:xfrm>
            <a:off x="2930135" y="3485190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Clear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[P2]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62" name="รูปภาพ 3">
            <a:extLst>
              <a:ext uri="{FF2B5EF4-FFF2-40B4-BE49-F238E27FC236}">
                <a16:creationId xmlns:a16="http://schemas.microsoft.com/office/drawing/2014/main" id="{CA82C9BC-8823-DCA6-8943-59609C3CF3D5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395" y="1530279"/>
            <a:ext cx="1716979" cy="2217799"/>
          </a:xfrm>
          <a:prstGeom prst="rect">
            <a:avLst/>
          </a:prstGeom>
        </p:spPr>
      </p:pic>
      <p:pic>
        <p:nvPicPr>
          <p:cNvPr id="463" name="図 8">
            <a:extLst>
              <a:ext uri="{FF2B5EF4-FFF2-40B4-BE49-F238E27FC236}">
                <a16:creationId xmlns:a16="http://schemas.microsoft.com/office/drawing/2014/main" id="{FC5D48CE-1A0C-8DB9-B728-1B19FDCFB7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9869" y="1995632"/>
            <a:ext cx="1303133" cy="1746518"/>
          </a:xfrm>
          <a:prstGeom prst="rect">
            <a:avLst/>
          </a:prstGeom>
        </p:spPr>
      </p:pic>
      <p:pic>
        <p:nvPicPr>
          <p:cNvPr id="464" name="図 72">
            <a:extLst>
              <a:ext uri="{FF2B5EF4-FFF2-40B4-BE49-F238E27FC236}">
                <a16:creationId xmlns:a16="http://schemas.microsoft.com/office/drawing/2014/main" id="{504C50BC-42D7-B2A0-E98A-E6783D2E57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5143" y="1651356"/>
            <a:ext cx="1182132" cy="177846"/>
          </a:xfrm>
          <a:prstGeom prst="rect">
            <a:avLst/>
          </a:prstGeom>
        </p:spPr>
      </p:pic>
      <p:sp>
        <p:nvSpPr>
          <p:cNvPr id="474" name="テキスト ボックス 73">
            <a:extLst>
              <a:ext uri="{FF2B5EF4-FFF2-40B4-BE49-F238E27FC236}">
                <a16:creationId xmlns:a16="http://schemas.microsoft.com/office/drawing/2014/main" id="{9B277E7A-75CC-F966-A36D-7809D7E2C3C6}"/>
              </a:ext>
            </a:extLst>
          </p:cNvPr>
          <p:cNvSpPr txBox="1"/>
          <p:nvPr/>
        </p:nvSpPr>
        <p:spPr>
          <a:xfrm>
            <a:off x="517395" y="1619493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Main Menu</a:t>
            </a:r>
            <a:endParaRPr kumimoji="1" lang="ja-JP" altLang="en-US" sz="8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75" name="図 87">
            <a:extLst>
              <a:ext uri="{FF2B5EF4-FFF2-40B4-BE49-F238E27FC236}">
                <a16:creationId xmlns:a16="http://schemas.microsoft.com/office/drawing/2014/main" id="{01FF86B9-E575-BD2C-5B01-39D35B5E83F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91021" y="1851323"/>
            <a:ext cx="642805" cy="158497"/>
          </a:xfrm>
          <a:prstGeom prst="rect">
            <a:avLst/>
          </a:prstGeom>
        </p:spPr>
      </p:pic>
      <p:pic>
        <p:nvPicPr>
          <p:cNvPr id="476" name="図 47">
            <a:extLst>
              <a:ext uri="{FF2B5EF4-FFF2-40B4-BE49-F238E27FC236}">
                <a16:creationId xmlns:a16="http://schemas.microsoft.com/office/drawing/2014/main" id="{CFF61AB5-6C02-C479-D1E9-A8D9D7FEE1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9480" y="1851323"/>
            <a:ext cx="558985" cy="152060"/>
          </a:xfrm>
          <a:prstGeom prst="rect">
            <a:avLst/>
          </a:prstGeom>
        </p:spPr>
      </p:pic>
      <p:pic>
        <p:nvPicPr>
          <p:cNvPr id="477" name="Picture 476">
            <a:extLst>
              <a:ext uri="{FF2B5EF4-FFF2-40B4-BE49-F238E27FC236}">
                <a16:creationId xmlns:a16="http://schemas.microsoft.com/office/drawing/2014/main" id="{322EF671-B54C-754F-F604-92071DD4BBD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305" y="1984438"/>
            <a:ext cx="444693" cy="444693"/>
          </a:xfrm>
          <a:prstGeom prst="rect">
            <a:avLst/>
          </a:prstGeom>
        </p:spPr>
      </p:pic>
      <p:pic>
        <p:nvPicPr>
          <p:cNvPr id="478" name="Picture 477">
            <a:extLst>
              <a:ext uri="{FF2B5EF4-FFF2-40B4-BE49-F238E27FC236}">
                <a16:creationId xmlns:a16="http://schemas.microsoft.com/office/drawing/2014/main" id="{A4C965F7-50E6-8222-47E4-61424B772E4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717" y="2558552"/>
            <a:ext cx="444693" cy="444693"/>
          </a:xfrm>
          <a:prstGeom prst="rect">
            <a:avLst/>
          </a:prstGeom>
        </p:spPr>
      </p:pic>
      <p:pic>
        <p:nvPicPr>
          <p:cNvPr id="479" name="Picture 478">
            <a:extLst>
              <a:ext uri="{FF2B5EF4-FFF2-40B4-BE49-F238E27FC236}">
                <a16:creationId xmlns:a16="http://schemas.microsoft.com/office/drawing/2014/main" id="{FAE37BC7-3BCF-5715-FA7A-3A55AC53AAE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6059" y="2556716"/>
            <a:ext cx="445045" cy="444693"/>
          </a:xfrm>
          <a:prstGeom prst="rect">
            <a:avLst/>
          </a:prstGeom>
        </p:spPr>
      </p:pic>
      <p:pic>
        <p:nvPicPr>
          <p:cNvPr id="480" name="Picture 479">
            <a:extLst>
              <a:ext uri="{FF2B5EF4-FFF2-40B4-BE49-F238E27FC236}">
                <a16:creationId xmlns:a16="http://schemas.microsoft.com/office/drawing/2014/main" id="{32285409-13B7-75D5-10F1-462D3763F65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270" y="2558710"/>
            <a:ext cx="444693" cy="444693"/>
          </a:xfrm>
          <a:prstGeom prst="rect">
            <a:avLst/>
          </a:prstGeom>
        </p:spPr>
      </p:pic>
      <p:pic>
        <p:nvPicPr>
          <p:cNvPr id="481" name="Picture 480">
            <a:extLst>
              <a:ext uri="{FF2B5EF4-FFF2-40B4-BE49-F238E27FC236}">
                <a16:creationId xmlns:a16="http://schemas.microsoft.com/office/drawing/2014/main" id="{391BC68A-3CEA-351F-5B12-36BAFC6F1DD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971" y="1990550"/>
            <a:ext cx="444693" cy="444693"/>
          </a:xfrm>
          <a:prstGeom prst="rect">
            <a:avLst/>
          </a:prstGeom>
        </p:spPr>
      </p:pic>
      <p:pic>
        <p:nvPicPr>
          <p:cNvPr id="482" name="Picture 481">
            <a:extLst>
              <a:ext uri="{FF2B5EF4-FFF2-40B4-BE49-F238E27FC236}">
                <a16:creationId xmlns:a16="http://schemas.microsoft.com/office/drawing/2014/main" id="{A9247075-220B-40E0-11DA-54BED663F8E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271" y="1990550"/>
            <a:ext cx="444693" cy="444693"/>
          </a:xfrm>
          <a:prstGeom prst="rect">
            <a:avLst/>
          </a:prstGeom>
        </p:spPr>
      </p:pic>
      <p:pic>
        <p:nvPicPr>
          <p:cNvPr id="483" name="Picture 482">
            <a:extLst>
              <a:ext uri="{FF2B5EF4-FFF2-40B4-BE49-F238E27FC236}">
                <a16:creationId xmlns:a16="http://schemas.microsoft.com/office/drawing/2014/main" id="{0701EBD8-12B7-1685-F2CB-85254C8E8C2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717" y="3120845"/>
            <a:ext cx="444693" cy="444693"/>
          </a:xfrm>
          <a:prstGeom prst="rect">
            <a:avLst/>
          </a:prstGeom>
        </p:spPr>
      </p:pic>
      <p:sp>
        <p:nvSpPr>
          <p:cNvPr id="484" name="テキスト ボックス 135">
            <a:extLst>
              <a:ext uri="{FF2B5EF4-FFF2-40B4-BE49-F238E27FC236}">
                <a16:creationId xmlns:a16="http://schemas.microsoft.com/office/drawing/2014/main" id="{D5E58871-FF1E-335D-46ED-F3BA950ACE47}"/>
              </a:ext>
            </a:extLst>
          </p:cNvPr>
          <p:cNvSpPr txBox="1"/>
          <p:nvPr/>
        </p:nvSpPr>
        <p:spPr>
          <a:xfrm>
            <a:off x="613854" y="3013345"/>
            <a:ext cx="1699476" cy="76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Outer Packing       Print Tag        Print Settings</a:t>
            </a:r>
            <a:endParaRPr kumimoji="1" lang="ja-JP" altLang="en-US" sz="5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85" name="テキスト ボックス 135">
            <a:extLst>
              <a:ext uri="{FF2B5EF4-FFF2-40B4-BE49-F238E27FC236}">
                <a16:creationId xmlns:a16="http://schemas.microsoft.com/office/drawing/2014/main" id="{07DD65E2-62DF-CEB9-394C-070F3A7A906F}"/>
              </a:ext>
            </a:extLst>
          </p:cNvPr>
          <p:cNvSpPr txBox="1"/>
          <p:nvPr/>
        </p:nvSpPr>
        <p:spPr>
          <a:xfrm>
            <a:off x="638108" y="3565844"/>
            <a:ext cx="42635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Receive </a:t>
            </a:r>
          </a:p>
          <a:p>
            <a:pPr algn="ctr"/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Finish Case</a:t>
            </a:r>
            <a:endParaRPr kumimoji="1" lang="ja-JP" altLang="en-US" sz="5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86" name="テキスト ボックス 135">
            <a:extLst>
              <a:ext uri="{FF2B5EF4-FFF2-40B4-BE49-F238E27FC236}">
                <a16:creationId xmlns:a16="http://schemas.microsoft.com/office/drawing/2014/main" id="{88167C43-83DD-CE4A-B2B0-D9AE25C81DEF}"/>
              </a:ext>
            </a:extLst>
          </p:cNvPr>
          <p:cNvSpPr txBox="1"/>
          <p:nvPr/>
        </p:nvSpPr>
        <p:spPr>
          <a:xfrm>
            <a:off x="546169" y="1679298"/>
            <a:ext cx="400512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ja-JP" sz="7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&lt;P1</a:t>
            </a:r>
            <a:endParaRPr kumimoji="1" lang="ja-JP" altLang="en-US" sz="7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87" name="Picture 486">
            <a:extLst>
              <a:ext uri="{FF2B5EF4-FFF2-40B4-BE49-F238E27FC236}">
                <a16:creationId xmlns:a16="http://schemas.microsoft.com/office/drawing/2014/main" id="{CEFD0A6C-E9E5-48E7-A2FE-BEC34C1E869C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6059" y="3133233"/>
            <a:ext cx="444693" cy="444693"/>
          </a:xfrm>
          <a:prstGeom prst="rect">
            <a:avLst/>
          </a:prstGeom>
        </p:spPr>
      </p:pic>
      <p:pic>
        <p:nvPicPr>
          <p:cNvPr id="488" name="Picture 487">
            <a:extLst>
              <a:ext uri="{FF2B5EF4-FFF2-40B4-BE49-F238E27FC236}">
                <a16:creationId xmlns:a16="http://schemas.microsoft.com/office/drawing/2014/main" id="{AE57AACF-4561-4A75-3472-74131B23E82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699" y="3130651"/>
            <a:ext cx="444693" cy="446100"/>
          </a:xfrm>
          <a:prstGeom prst="rect">
            <a:avLst/>
          </a:prstGeom>
        </p:spPr>
      </p:pic>
      <p:sp>
        <p:nvSpPr>
          <p:cNvPr id="489" name="テキスト ボックス 135">
            <a:extLst>
              <a:ext uri="{FF2B5EF4-FFF2-40B4-BE49-F238E27FC236}">
                <a16:creationId xmlns:a16="http://schemas.microsoft.com/office/drawing/2014/main" id="{D80B86FC-1C85-984D-37C2-D48723944F70}"/>
              </a:ext>
            </a:extLst>
          </p:cNvPr>
          <p:cNvSpPr txBox="1"/>
          <p:nvPr/>
        </p:nvSpPr>
        <p:spPr>
          <a:xfrm>
            <a:off x="1167396" y="3576724"/>
            <a:ext cx="42635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Move Location</a:t>
            </a:r>
            <a:endParaRPr kumimoji="1" lang="ja-JP" altLang="en-US" sz="5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90" name="テキスト ボックス 135">
            <a:extLst>
              <a:ext uri="{FF2B5EF4-FFF2-40B4-BE49-F238E27FC236}">
                <a16:creationId xmlns:a16="http://schemas.microsoft.com/office/drawing/2014/main" id="{E51BC077-14FD-84CD-61C1-93BABDE417A9}"/>
              </a:ext>
            </a:extLst>
          </p:cNvPr>
          <p:cNvSpPr txBox="1"/>
          <p:nvPr/>
        </p:nvSpPr>
        <p:spPr>
          <a:xfrm>
            <a:off x="1698906" y="3576724"/>
            <a:ext cx="42635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Setup</a:t>
            </a:r>
          </a:p>
          <a:p>
            <a:pPr algn="ctr"/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Finish Case</a:t>
            </a:r>
            <a:endParaRPr kumimoji="1" lang="ja-JP" altLang="en-US" sz="5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91" name="テキスト ボックス 135">
            <a:extLst>
              <a:ext uri="{FF2B5EF4-FFF2-40B4-BE49-F238E27FC236}">
                <a16:creationId xmlns:a16="http://schemas.microsoft.com/office/drawing/2014/main" id="{EEC7FE3F-8FC4-B7BF-F7A1-CEDD134D1D60}"/>
              </a:ext>
            </a:extLst>
          </p:cNvPr>
          <p:cNvSpPr txBox="1"/>
          <p:nvPr/>
        </p:nvSpPr>
        <p:spPr>
          <a:xfrm>
            <a:off x="683407" y="2434872"/>
            <a:ext cx="1541420" cy="76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Receiving            Staging         Inner Packing</a:t>
            </a:r>
            <a:endParaRPr kumimoji="1" lang="ja-JP" altLang="en-US" sz="5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pSp>
        <p:nvGrpSpPr>
          <p:cNvPr id="492" name="Group 491">
            <a:extLst>
              <a:ext uri="{FF2B5EF4-FFF2-40B4-BE49-F238E27FC236}">
                <a16:creationId xmlns:a16="http://schemas.microsoft.com/office/drawing/2014/main" id="{5E83260D-4863-7903-2A5E-6D5B0A16938E}"/>
              </a:ext>
            </a:extLst>
          </p:cNvPr>
          <p:cNvGrpSpPr/>
          <p:nvPr/>
        </p:nvGrpSpPr>
        <p:grpSpPr>
          <a:xfrm>
            <a:off x="1141919" y="3111286"/>
            <a:ext cx="606288" cy="612510"/>
            <a:chOff x="-874114" y="2382520"/>
            <a:chExt cx="606288" cy="612510"/>
          </a:xfrm>
        </p:grpSpPr>
        <p:sp>
          <p:nvSpPr>
            <p:cNvPr id="493" name="正方形/長方形 40">
              <a:extLst>
                <a:ext uri="{FF2B5EF4-FFF2-40B4-BE49-F238E27FC236}">
                  <a16:creationId xmlns:a16="http://schemas.microsoft.com/office/drawing/2014/main" id="{F595FA07-1E1D-0ED9-3A55-DDB0B4E80624}"/>
                </a:ext>
              </a:extLst>
            </p:cNvPr>
            <p:cNvSpPr/>
            <p:nvPr/>
          </p:nvSpPr>
          <p:spPr>
            <a:xfrm>
              <a:off x="-874114" y="2382520"/>
              <a:ext cx="502252" cy="484567"/>
            </a:xfrm>
            <a:prstGeom prst="rect">
              <a:avLst/>
            </a:prstGeom>
            <a:noFill/>
            <a:ln w="15875" cap="flat" cmpd="sng" algn="ctr">
              <a:solidFill>
                <a:srgbClr val="FF0000"/>
              </a:solidFill>
              <a:prstDash val="dash"/>
            </a:ln>
            <a:effectLst/>
          </p:spPr>
          <p:txBody>
            <a:bodyPr rtlCol="0" anchor="ctr"/>
            <a:lstStyle/>
            <a:p>
              <a:pPr algn="l" defTabSz="914400"/>
              <a:endParaRPr kumimoji="1" lang="ja-JP" altLang="en-US" sz="700" kern="0" dirty="0">
                <a:solidFill>
                  <a:prstClr val="black"/>
                </a:solidFill>
              </a:endParaRPr>
            </a:p>
          </p:txBody>
        </p:sp>
        <p:pic>
          <p:nvPicPr>
            <p:cNvPr id="494" name="グラフィックス 41" descr="右向き指示マーク">
              <a:extLst>
                <a:ext uri="{FF2B5EF4-FFF2-40B4-BE49-F238E27FC236}">
                  <a16:creationId xmlns:a16="http://schemas.microsoft.com/office/drawing/2014/main" id="{AD589837-4713-50AC-36B3-0314DB4162ED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 rot="14754202">
              <a:off x="-503970" y="2758886"/>
              <a:ext cx="236144" cy="236144"/>
            </a:xfrm>
            <a:prstGeom prst="rect">
              <a:avLst/>
            </a:prstGeom>
          </p:spPr>
        </p:pic>
      </p:grpSp>
      <p:sp>
        <p:nvSpPr>
          <p:cNvPr id="496" name="Rectangle 495">
            <a:extLst>
              <a:ext uri="{FF2B5EF4-FFF2-40B4-BE49-F238E27FC236}">
                <a16:creationId xmlns:a16="http://schemas.microsoft.com/office/drawing/2014/main" id="{3F0F32ED-9B9C-615C-5D71-181FEB7122F3}"/>
              </a:ext>
            </a:extLst>
          </p:cNvPr>
          <p:cNvSpPr/>
          <p:nvPr/>
        </p:nvSpPr>
        <p:spPr>
          <a:xfrm>
            <a:off x="2566023" y="2007648"/>
            <a:ext cx="1600331" cy="664317"/>
          </a:xfrm>
          <a:prstGeom prst="rect">
            <a:avLst/>
          </a:prstGeom>
          <a:solidFill>
            <a:srgbClr val="B1D6FF"/>
          </a:solidFill>
          <a:ln w="3175" cap="flat" cmpd="sng" algn="ctr">
            <a:noFill/>
            <a:prstDash val="solid"/>
          </a:ln>
          <a:effectLst/>
        </p:spPr>
        <p:txBody>
          <a:bodyPr lIns="18288" tIns="18288" rIns="0" bIns="0" rtlCol="0" anchor="t"/>
          <a:lstStyle/>
          <a:p>
            <a:pPr defTabSz="914400"/>
            <a:r>
              <a:rPr kumimoji="1" lang="en-US" sz="800" kern="0" dirty="0"/>
              <a:t>PC/NO:                    </a:t>
            </a:r>
            <a:r>
              <a:rPr kumimoji="1" lang="en-US" sz="800" kern="0" dirty="0" err="1"/>
              <a:t>Dest</a:t>
            </a:r>
            <a:r>
              <a:rPr kumimoji="1" lang="en-US" sz="800" kern="0" dirty="0"/>
              <a:t>: </a:t>
            </a:r>
          </a:p>
          <a:p>
            <a:pPr defTabSz="914400"/>
            <a:r>
              <a:rPr kumimoji="1" lang="en-US" sz="800" kern="0" dirty="0"/>
              <a:t>CTRL:                      C/No:</a:t>
            </a:r>
          </a:p>
          <a:p>
            <a:pPr defTabSz="914400"/>
            <a:r>
              <a:rPr kumimoji="1" lang="en-US" sz="800" kern="0" dirty="0"/>
              <a:t>KD Lot:</a:t>
            </a:r>
          </a:p>
          <a:p>
            <a:pPr defTabSz="914400"/>
            <a:r>
              <a:rPr kumimoji="1" lang="en-US" sz="800" kern="0" dirty="0"/>
              <a:t>Model:</a:t>
            </a:r>
          </a:p>
          <a:p>
            <a:pPr defTabSz="914400"/>
            <a:r>
              <a:rPr kumimoji="1" lang="en-US" sz="800" kern="0" dirty="0"/>
              <a:t>MTOC:</a:t>
            </a:r>
          </a:p>
        </p:txBody>
      </p:sp>
      <p:graphicFrame>
        <p:nvGraphicFramePr>
          <p:cNvPr id="499" name="Table 498">
            <a:extLst>
              <a:ext uri="{FF2B5EF4-FFF2-40B4-BE49-F238E27FC236}">
                <a16:creationId xmlns:a16="http://schemas.microsoft.com/office/drawing/2014/main" id="{E06A178B-10EC-8045-F8E3-A3708F0ED9E1}"/>
              </a:ext>
            </a:extLst>
          </p:cNvPr>
          <p:cNvGraphicFramePr>
            <a:graphicFrameLocks noGrp="1"/>
          </p:cNvGraphicFramePr>
          <p:nvPr/>
        </p:nvGraphicFramePr>
        <p:xfrm>
          <a:off x="7013163" y="2868891"/>
          <a:ext cx="1233208" cy="938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302">
                  <a:extLst>
                    <a:ext uri="{9D8B030D-6E8A-4147-A177-3AD203B41FA5}">
                      <a16:colId xmlns:a16="http://schemas.microsoft.com/office/drawing/2014/main" val="3016197678"/>
                    </a:ext>
                  </a:extLst>
                </a:gridCol>
                <a:gridCol w="308302">
                  <a:extLst>
                    <a:ext uri="{9D8B030D-6E8A-4147-A177-3AD203B41FA5}">
                      <a16:colId xmlns:a16="http://schemas.microsoft.com/office/drawing/2014/main" val="4031467943"/>
                    </a:ext>
                  </a:extLst>
                </a:gridCol>
                <a:gridCol w="308302">
                  <a:extLst>
                    <a:ext uri="{9D8B030D-6E8A-4147-A177-3AD203B41FA5}">
                      <a16:colId xmlns:a16="http://schemas.microsoft.com/office/drawing/2014/main" val="426823830"/>
                    </a:ext>
                  </a:extLst>
                </a:gridCol>
                <a:gridCol w="308302">
                  <a:extLst>
                    <a:ext uri="{9D8B030D-6E8A-4147-A177-3AD203B41FA5}">
                      <a16:colId xmlns:a16="http://schemas.microsoft.com/office/drawing/2014/main" val="974536402"/>
                    </a:ext>
                  </a:extLst>
                </a:gridCol>
              </a:tblGrid>
              <a:tr h="234741"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PC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err="1"/>
                        <a:t>Cont</a:t>
                      </a:r>
                      <a:endParaRPr lang="en-US" sz="8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C/No.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Area</a:t>
                      </a:r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674586452"/>
                  </a:ext>
                </a:extLst>
              </a:tr>
              <a:tr h="234741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571002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84IFR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21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A01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6821406"/>
                  </a:ext>
                </a:extLst>
              </a:tr>
              <a:tr h="234741"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191073211"/>
                  </a:ext>
                </a:extLst>
              </a:tr>
              <a:tr h="234741"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2026648403"/>
                  </a:ext>
                </a:extLst>
              </a:tr>
            </a:tbl>
          </a:graphicData>
        </a:graphic>
      </p:graphicFrame>
      <p:graphicFrame>
        <p:nvGraphicFramePr>
          <p:cNvPr id="500" name="Table 499">
            <a:extLst>
              <a:ext uri="{FF2B5EF4-FFF2-40B4-BE49-F238E27FC236}">
                <a16:creationId xmlns:a16="http://schemas.microsoft.com/office/drawing/2014/main" id="{3948E47E-6555-3B07-DD71-B26E73F0B8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4206092"/>
              </p:ext>
            </p:extLst>
          </p:nvPr>
        </p:nvGraphicFramePr>
        <p:xfrm>
          <a:off x="2563416" y="2648803"/>
          <a:ext cx="1600332" cy="83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83">
                  <a:extLst>
                    <a:ext uri="{9D8B030D-6E8A-4147-A177-3AD203B41FA5}">
                      <a16:colId xmlns:a16="http://schemas.microsoft.com/office/drawing/2014/main" val="3016197678"/>
                    </a:ext>
                  </a:extLst>
                </a:gridCol>
                <a:gridCol w="400083">
                  <a:extLst>
                    <a:ext uri="{9D8B030D-6E8A-4147-A177-3AD203B41FA5}">
                      <a16:colId xmlns:a16="http://schemas.microsoft.com/office/drawing/2014/main" val="4031467943"/>
                    </a:ext>
                  </a:extLst>
                </a:gridCol>
                <a:gridCol w="400083">
                  <a:extLst>
                    <a:ext uri="{9D8B030D-6E8A-4147-A177-3AD203B41FA5}">
                      <a16:colId xmlns:a16="http://schemas.microsoft.com/office/drawing/2014/main" val="426823830"/>
                    </a:ext>
                  </a:extLst>
                </a:gridCol>
                <a:gridCol w="400083">
                  <a:extLst>
                    <a:ext uri="{9D8B030D-6E8A-4147-A177-3AD203B41FA5}">
                      <a16:colId xmlns:a16="http://schemas.microsoft.com/office/drawing/2014/main" val="974536402"/>
                    </a:ext>
                  </a:extLst>
                </a:gridCol>
              </a:tblGrid>
              <a:tr h="209780"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PC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Ctrl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In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Out</a:t>
                      </a:r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674586452"/>
                  </a:ext>
                </a:extLst>
              </a:tr>
              <a:tr h="209780"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6821406"/>
                  </a:ext>
                </a:extLst>
              </a:tr>
              <a:tr h="209780"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191073211"/>
                  </a:ext>
                </a:extLst>
              </a:tr>
              <a:tr h="209780"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2026648403"/>
                  </a:ext>
                </a:extLst>
              </a:tr>
            </a:tbl>
          </a:graphicData>
        </a:graphic>
      </p:graphicFrame>
      <p:pic>
        <p:nvPicPr>
          <p:cNvPr id="501" name="รูปภาพ 3">
            <a:extLst>
              <a:ext uri="{FF2B5EF4-FFF2-40B4-BE49-F238E27FC236}">
                <a16:creationId xmlns:a16="http://schemas.microsoft.com/office/drawing/2014/main" id="{678D9684-435E-DE61-947C-3944E72F1BBA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2387" y="3869352"/>
            <a:ext cx="1716979" cy="2217799"/>
          </a:xfrm>
          <a:prstGeom prst="rect">
            <a:avLst/>
          </a:prstGeom>
        </p:spPr>
      </p:pic>
      <p:pic>
        <p:nvPicPr>
          <p:cNvPr id="502" name="図 119">
            <a:extLst>
              <a:ext uri="{FF2B5EF4-FFF2-40B4-BE49-F238E27FC236}">
                <a16:creationId xmlns:a16="http://schemas.microsoft.com/office/drawing/2014/main" id="{A933B3FD-2E10-94C3-BEAF-C33B964C01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0134" y="3989456"/>
            <a:ext cx="1182132" cy="177846"/>
          </a:xfrm>
          <a:prstGeom prst="rect">
            <a:avLst/>
          </a:prstGeom>
        </p:spPr>
      </p:pic>
      <p:sp>
        <p:nvSpPr>
          <p:cNvPr id="503" name="テキスト ボックス 120">
            <a:extLst>
              <a:ext uri="{FF2B5EF4-FFF2-40B4-BE49-F238E27FC236}">
                <a16:creationId xmlns:a16="http://schemas.microsoft.com/office/drawing/2014/main" id="{8FBF938D-8245-2497-2790-E6245EBBA0B7}"/>
              </a:ext>
            </a:extLst>
          </p:cNvPr>
          <p:cNvSpPr txBox="1"/>
          <p:nvPr/>
        </p:nvSpPr>
        <p:spPr>
          <a:xfrm>
            <a:off x="4462386" y="3957593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Move Location</a:t>
            </a:r>
          </a:p>
        </p:txBody>
      </p:sp>
      <p:pic>
        <p:nvPicPr>
          <p:cNvPr id="504" name="図 124">
            <a:extLst>
              <a:ext uri="{FF2B5EF4-FFF2-40B4-BE49-F238E27FC236}">
                <a16:creationId xmlns:a16="http://schemas.microsoft.com/office/drawing/2014/main" id="{6F897CD7-C042-F436-2157-F2721BC18D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67990" y="4204900"/>
            <a:ext cx="1492073" cy="1579717"/>
          </a:xfrm>
          <a:prstGeom prst="rect">
            <a:avLst/>
          </a:prstGeom>
        </p:spPr>
      </p:pic>
      <p:pic>
        <p:nvPicPr>
          <p:cNvPr id="505" name="図 124">
            <a:extLst>
              <a:ext uri="{FF2B5EF4-FFF2-40B4-BE49-F238E27FC236}">
                <a16:creationId xmlns:a16="http://schemas.microsoft.com/office/drawing/2014/main" id="{55F983D4-3BB0-EB42-3C8C-8360E60F50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22625" y="4338897"/>
            <a:ext cx="1492073" cy="241737"/>
          </a:xfrm>
          <a:prstGeom prst="rect">
            <a:avLst/>
          </a:prstGeom>
        </p:spPr>
      </p:pic>
      <p:sp>
        <p:nvSpPr>
          <p:cNvPr id="506" name="テキスト ボックス 135">
            <a:extLst>
              <a:ext uri="{FF2B5EF4-FFF2-40B4-BE49-F238E27FC236}">
                <a16:creationId xmlns:a16="http://schemas.microsoft.com/office/drawing/2014/main" id="{967809F1-CF35-97C5-1C93-4A4B5743C76D}"/>
              </a:ext>
            </a:extLst>
          </p:cNvPr>
          <p:cNvSpPr txBox="1"/>
          <p:nvPr/>
        </p:nvSpPr>
        <p:spPr>
          <a:xfrm>
            <a:off x="4420254" y="4170254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07" name="テキスト ボックス 127">
            <a:extLst>
              <a:ext uri="{FF2B5EF4-FFF2-40B4-BE49-F238E27FC236}">
                <a16:creationId xmlns:a16="http://schemas.microsoft.com/office/drawing/2014/main" id="{9207D528-9D91-FAC1-C0E6-691EA2A5F993}"/>
              </a:ext>
            </a:extLst>
          </p:cNvPr>
          <p:cNvSpPr txBox="1"/>
          <p:nvPr/>
        </p:nvSpPr>
        <p:spPr>
          <a:xfrm>
            <a:off x="4549695" y="5815754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508" name="図 44">
            <a:extLst>
              <a:ext uri="{FF2B5EF4-FFF2-40B4-BE49-F238E27FC236}">
                <a16:creationId xmlns:a16="http://schemas.microsoft.com/office/drawing/2014/main" id="{65CEF171-729F-A15D-5781-CB2AB2747E1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96" b="3166"/>
          <a:stretch/>
        </p:blipFill>
        <p:spPr>
          <a:xfrm>
            <a:off x="4538640" y="5828631"/>
            <a:ext cx="369329" cy="250725"/>
          </a:xfrm>
          <a:prstGeom prst="rect">
            <a:avLst/>
          </a:prstGeom>
        </p:spPr>
      </p:pic>
      <p:pic>
        <p:nvPicPr>
          <p:cNvPr id="509" name="図 49">
            <a:extLst>
              <a:ext uri="{FF2B5EF4-FFF2-40B4-BE49-F238E27FC236}">
                <a16:creationId xmlns:a16="http://schemas.microsoft.com/office/drawing/2014/main" id="{2FF3E11F-2764-8441-D720-E7C4F96860E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83129" y="5866771"/>
            <a:ext cx="266258" cy="135957"/>
          </a:xfrm>
          <a:prstGeom prst="rect">
            <a:avLst/>
          </a:prstGeom>
        </p:spPr>
      </p:pic>
      <p:sp>
        <p:nvSpPr>
          <p:cNvPr id="510" name="テキスト ボックス 285">
            <a:extLst>
              <a:ext uri="{FF2B5EF4-FFF2-40B4-BE49-F238E27FC236}">
                <a16:creationId xmlns:a16="http://schemas.microsoft.com/office/drawing/2014/main" id="{0B456ADC-28B7-1F4C-9FCC-6050234204EB}"/>
              </a:ext>
            </a:extLst>
          </p:cNvPr>
          <p:cNvSpPr txBox="1"/>
          <p:nvPr/>
        </p:nvSpPr>
        <p:spPr>
          <a:xfrm>
            <a:off x="4472302" y="5822982"/>
            <a:ext cx="513059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Main 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 </a:t>
            </a:r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[P1]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11" name="テキスト ボックス 127">
            <a:extLst>
              <a:ext uri="{FF2B5EF4-FFF2-40B4-BE49-F238E27FC236}">
                <a16:creationId xmlns:a16="http://schemas.microsoft.com/office/drawing/2014/main" id="{1925D222-A9EB-3797-E504-4C17EC2E5A71}"/>
              </a:ext>
            </a:extLst>
          </p:cNvPr>
          <p:cNvSpPr txBox="1"/>
          <p:nvPr/>
        </p:nvSpPr>
        <p:spPr>
          <a:xfrm>
            <a:off x="5348760" y="5816964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512" name="図 46">
            <a:extLst>
              <a:ext uri="{FF2B5EF4-FFF2-40B4-BE49-F238E27FC236}">
                <a16:creationId xmlns:a16="http://schemas.microsoft.com/office/drawing/2014/main" id="{67628523-FF95-65F1-51AF-2F417235B37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96" b="3166"/>
          <a:stretch/>
        </p:blipFill>
        <p:spPr>
          <a:xfrm>
            <a:off x="5337705" y="5829841"/>
            <a:ext cx="774386" cy="250725"/>
          </a:xfrm>
          <a:prstGeom prst="rect">
            <a:avLst/>
          </a:prstGeom>
        </p:spPr>
      </p:pic>
      <p:pic>
        <p:nvPicPr>
          <p:cNvPr id="513" name="図 47">
            <a:extLst>
              <a:ext uri="{FF2B5EF4-FFF2-40B4-BE49-F238E27FC236}">
                <a16:creationId xmlns:a16="http://schemas.microsoft.com/office/drawing/2014/main" id="{97982DB2-D8D8-8F2D-D018-DCE0E35F341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82193" y="5867982"/>
            <a:ext cx="650469" cy="151500"/>
          </a:xfrm>
          <a:prstGeom prst="rect">
            <a:avLst/>
          </a:prstGeom>
        </p:spPr>
      </p:pic>
      <p:sp>
        <p:nvSpPr>
          <p:cNvPr id="514" name="テキスト ボックス 285">
            <a:extLst>
              <a:ext uri="{FF2B5EF4-FFF2-40B4-BE49-F238E27FC236}">
                <a16:creationId xmlns:a16="http://schemas.microsoft.com/office/drawing/2014/main" id="{87FACB23-2D33-4E2E-2AA9-15B047942FC8}"/>
              </a:ext>
            </a:extLst>
          </p:cNvPr>
          <p:cNvSpPr txBox="1"/>
          <p:nvPr/>
        </p:nvSpPr>
        <p:spPr>
          <a:xfrm>
            <a:off x="5447092" y="5824901"/>
            <a:ext cx="564282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Confirm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[P3]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15" name="テキスト ボックス 127">
            <a:extLst>
              <a:ext uri="{FF2B5EF4-FFF2-40B4-BE49-F238E27FC236}">
                <a16:creationId xmlns:a16="http://schemas.microsoft.com/office/drawing/2014/main" id="{846973AC-3029-BB14-35E4-934A5EF1DC81}"/>
              </a:ext>
            </a:extLst>
          </p:cNvPr>
          <p:cNvSpPr txBox="1"/>
          <p:nvPr/>
        </p:nvSpPr>
        <p:spPr>
          <a:xfrm>
            <a:off x="4955871" y="5813707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516" name="図 64">
            <a:extLst>
              <a:ext uri="{FF2B5EF4-FFF2-40B4-BE49-F238E27FC236}">
                <a16:creationId xmlns:a16="http://schemas.microsoft.com/office/drawing/2014/main" id="{1D6780D4-A221-EC7B-664A-DBE3F9439B2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96" b="3166"/>
          <a:stretch/>
        </p:blipFill>
        <p:spPr>
          <a:xfrm>
            <a:off x="4944816" y="5826584"/>
            <a:ext cx="369329" cy="250725"/>
          </a:xfrm>
          <a:prstGeom prst="rect">
            <a:avLst/>
          </a:prstGeom>
        </p:spPr>
      </p:pic>
      <p:pic>
        <p:nvPicPr>
          <p:cNvPr id="517" name="図 65">
            <a:extLst>
              <a:ext uri="{FF2B5EF4-FFF2-40B4-BE49-F238E27FC236}">
                <a16:creationId xmlns:a16="http://schemas.microsoft.com/office/drawing/2014/main" id="{B7DBA6AB-85BF-8D62-8FFF-4907D0AC16A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89305" y="5864724"/>
            <a:ext cx="266258" cy="135957"/>
          </a:xfrm>
          <a:prstGeom prst="rect">
            <a:avLst/>
          </a:prstGeom>
        </p:spPr>
      </p:pic>
      <p:sp>
        <p:nvSpPr>
          <p:cNvPr id="518" name="テキスト ボックス 285">
            <a:extLst>
              <a:ext uri="{FF2B5EF4-FFF2-40B4-BE49-F238E27FC236}">
                <a16:creationId xmlns:a16="http://schemas.microsoft.com/office/drawing/2014/main" id="{5207FDCC-6A00-C198-277F-12CAB7D86473}"/>
              </a:ext>
            </a:extLst>
          </p:cNvPr>
          <p:cNvSpPr txBox="1"/>
          <p:nvPr/>
        </p:nvSpPr>
        <p:spPr>
          <a:xfrm>
            <a:off x="4878478" y="5820935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Clear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[P2]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19" name="Rectangle 518">
            <a:extLst>
              <a:ext uri="{FF2B5EF4-FFF2-40B4-BE49-F238E27FC236}">
                <a16:creationId xmlns:a16="http://schemas.microsoft.com/office/drawing/2014/main" id="{5E77354A-EDAA-6707-AEB0-C5D98BB69BA5}"/>
              </a:ext>
            </a:extLst>
          </p:cNvPr>
          <p:cNvSpPr/>
          <p:nvPr/>
        </p:nvSpPr>
        <p:spPr>
          <a:xfrm>
            <a:off x="4514366" y="4343393"/>
            <a:ext cx="1600331" cy="664317"/>
          </a:xfrm>
          <a:prstGeom prst="rect">
            <a:avLst/>
          </a:prstGeom>
          <a:solidFill>
            <a:srgbClr val="B1D6FF"/>
          </a:solidFill>
          <a:ln w="3175" cap="flat" cmpd="sng" algn="ctr">
            <a:noFill/>
            <a:prstDash val="solid"/>
          </a:ln>
          <a:effectLst/>
        </p:spPr>
        <p:txBody>
          <a:bodyPr lIns="18288" tIns="18288" rIns="0" bIns="0" rtlCol="0" anchor="t"/>
          <a:lstStyle/>
          <a:p>
            <a:pPr defTabSz="914400"/>
            <a:r>
              <a:rPr kumimoji="1" lang="en-US" sz="800" kern="0" dirty="0"/>
              <a:t>PC/NO: 571002       </a:t>
            </a:r>
            <a:r>
              <a:rPr kumimoji="1" lang="en-US" sz="800" kern="0" dirty="0" err="1"/>
              <a:t>Dest</a:t>
            </a:r>
            <a:r>
              <a:rPr kumimoji="1" lang="en-US" sz="800" kern="0" dirty="0"/>
              <a:t>: ID</a:t>
            </a:r>
          </a:p>
          <a:p>
            <a:pPr defTabSz="914400"/>
            <a:r>
              <a:rPr kumimoji="1" lang="en-US" sz="800" kern="0" dirty="0"/>
              <a:t>CTRL: 84IFR           C/No: 30</a:t>
            </a:r>
          </a:p>
          <a:p>
            <a:pPr defTabSz="914400"/>
            <a:r>
              <a:rPr kumimoji="1" lang="en-US" sz="800" kern="0" dirty="0"/>
              <a:t>KD Lot: 21</a:t>
            </a:r>
          </a:p>
          <a:p>
            <a:pPr defTabSz="914400"/>
            <a:r>
              <a:rPr kumimoji="1" lang="en-US" sz="800" kern="0" dirty="0"/>
              <a:t>Model: CRV</a:t>
            </a:r>
          </a:p>
          <a:p>
            <a:pPr defTabSz="914400"/>
            <a:r>
              <a:rPr kumimoji="1" lang="en-US" sz="800" kern="0" dirty="0"/>
              <a:t>MTOC: R3C4VA600VTZ</a:t>
            </a:r>
          </a:p>
        </p:txBody>
      </p:sp>
      <p:graphicFrame>
        <p:nvGraphicFramePr>
          <p:cNvPr id="520" name="Table 519">
            <a:extLst>
              <a:ext uri="{FF2B5EF4-FFF2-40B4-BE49-F238E27FC236}">
                <a16:creationId xmlns:a16="http://schemas.microsoft.com/office/drawing/2014/main" id="{F68D8881-DC45-E3DD-E6DE-EB25624309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3654903"/>
              </p:ext>
            </p:extLst>
          </p:nvPr>
        </p:nvGraphicFramePr>
        <p:xfrm>
          <a:off x="4511759" y="4984548"/>
          <a:ext cx="1600332" cy="83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83">
                  <a:extLst>
                    <a:ext uri="{9D8B030D-6E8A-4147-A177-3AD203B41FA5}">
                      <a16:colId xmlns:a16="http://schemas.microsoft.com/office/drawing/2014/main" val="3016197678"/>
                    </a:ext>
                  </a:extLst>
                </a:gridCol>
                <a:gridCol w="400083">
                  <a:extLst>
                    <a:ext uri="{9D8B030D-6E8A-4147-A177-3AD203B41FA5}">
                      <a16:colId xmlns:a16="http://schemas.microsoft.com/office/drawing/2014/main" val="4031467943"/>
                    </a:ext>
                  </a:extLst>
                </a:gridCol>
                <a:gridCol w="400083">
                  <a:extLst>
                    <a:ext uri="{9D8B030D-6E8A-4147-A177-3AD203B41FA5}">
                      <a16:colId xmlns:a16="http://schemas.microsoft.com/office/drawing/2014/main" val="426823830"/>
                    </a:ext>
                  </a:extLst>
                </a:gridCol>
                <a:gridCol w="400083">
                  <a:extLst>
                    <a:ext uri="{9D8B030D-6E8A-4147-A177-3AD203B41FA5}">
                      <a16:colId xmlns:a16="http://schemas.microsoft.com/office/drawing/2014/main" val="974536402"/>
                    </a:ext>
                  </a:extLst>
                </a:gridCol>
              </a:tblGrid>
              <a:tr h="209780"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PC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Ctrl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In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Out</a:t>
                      </a:r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674586452"/>
                  </a:ext>
                </a:extLst>
              </a:tr>
              <a:tr h="209780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571002</a:t>
                      </a:r>
                    </a:p>
                  </a:txBody>
                  <a:tcPr marL="9144" marR="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84IFR</a:t>
                      </a:r>
                    </a:p>
                  </a:txBody>
                  <a:tcPr marL="9144" marR="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A01</a:t>
                      </a:r>
                    </a:p>
                  </a:txBody>
                  <a:tcPr marL="9144" marR="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6821406"/>
                  </a:ext>
                </a:extLst>
              </a:tr>
              <a:tr h="209780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571003</a:t>
                      </a:r>
                    </a:p>
                  </a:txBody>
                  <a:tcPr marL="9144" marR="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123F</a:t>
                      </a:r>
                    </a:p>
                  </a:txBody>
                  <a:tcPr marL="9144" marR="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A01</a:t>
                      </a:r>
                    </a:p>
                  </a:txBody>
                  <a:tcPr marL="9144" marR="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191073211"/>
                  </a:ext>
                </a:extLst>
              </a:tr>
              <a:tr h="209780"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2026648403"/>
                  </a:ext>
                </a:extLst>
              </a:tr>
            </a:tbl>
          </a:graphicData>
        </a:graphic>
      </p:graphicFrame>
      <p:pic>
        <p:nvPicPr>
          <p:cNvPr id="521" name="Picture 520">
            <a:extLst>
              <a:ext uri="{FF2B5EF4-FFF2-40B4-BE49-F238E27FC236}">
                <a16:creationId xmlns:a16="http://schemas.microsoft.com/office/drawing/2014/main" id="{FD141884-1DAE-C4D4-AE10-5D684B07D357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831618" y="4212509"/>
            <a:ext cx="1079359" cy="1528369"/>
          </a:xfrm>
          <a:prstGeom prst="rect">
            <a:avLst/>
          </a:prstGeom>
        </p:spPr>
      </p:pic>
      <p:pic>
        <p:nvPicPr>
          <p:cNvPr id="522" name="Picture 521">
            <a:extLst>
              <a:ext uri="{FF2B5EF4-FFF2-40B4-BE49-F238E27FC236}">
                <a16:creationId xmlns:a16="http://schemas.microsoft.com/office/drawing/2014/main" id="{770FA59D-CC9C-390E-F819-1FD9AABB070B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776235" y="4304686"/>
            <a:ext cx="1079359" cy="1528369"/>
          </a:xfrm>
          <a:prstGeom prst="rect">
            <a:avLst/>
          </a:prstGeom>
        </p:spPr>
      </p:pic>
      <p:pic>
        <p:nvPicPr>
          <p:cNvPr id="523" name="รูปภาพ 3">
            <a:extLst>
              <a:ext uri="{FF2B5EF4-FFF2-40B4-BE49-F238E27FC236}">
                <a16:creationId xmlns:a16="http://schemas.microsoft.com/office/drawing/2014/main" id="{030E1400-410E-AFA3-C01E-08FD56EFE9C6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848" y="3865459"/>
            <a:ext cx="1716979" cy="2217799"/>
          </a:xfrm>
          <a:prstGeom prst="rect">
            <a:avLst/>
          </a:prstGeom>
        </p:spPr>
      </p:pic>
      <p:pic>
        <p:nvPicPr>
          <p:cNvPr id="524" name="図 119">
            <a:extLst>
              <a:ext uri="{FF2B5EF4-FFF2-40B4-BE49-F238E27FC236}">
                <a16:creationId xmlns:a16="http://schemas.microsoft.com/office/drawing/2014/main" id="{08DF8BDA-2F82-BA7A-EB48-8883D27933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595" y="3985563"/>
            <a:ext cx="1182132" cy="177846"/>
          </a:xfrm>
          <a:prstGeom prst="rect">
            <a:avLst/>
          </a:prstGeom>
        </p:spPr>
      </p:pic>
      <p:sp>
        <p:nvSpPr>
          <p:cNvPr id="525" name="テキスト ボックス 120">
            <a:extLst>
              <a:ext uri="{FF2B5EF4-FFF2-40B4-BE49-F238E27FC236}">
                <a16:creationId xmlns:a16="http://schemas.microsoft.com/office/drawing/2014/main" id="{EE5A4EFA-FDDC-6D0C-1C32-717BE0A54CD8}"/>
              </a:ext>
            </a:extLst>
          </p:cNvPr>
          <p:cNvSpPr txBox="1"/>
          <p:nvPr/>
        </p:nvSpPr>
        <p:spPr>
          <a:xfrm>
            <a:off x="507847" y="3953700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Move Location</a:t>
            </a:r>
          </a:p>
        </p:txBody>
      </p:sp>
      <p:pic>
        <p:nvPicPr>
          <p:cNvPr id="526" name="図 124">
            <a:extLst>
              <a:ext uri="{FF2B5EF4-FFF2-40B4-BE49-F238E27FC236}">
                <a16:creationId xmlns:a16="http://schemas.microsoft.com/office/drawing/2014/main" id="{E9AAE4B4-2585-38DE-756E-22CDBBC904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3451" y="4201007"/>
            <a:ext cx="1492073" cy="1579717"/>
          </a:xfrm>
          <a:prstGeom prst="rect">
            <a:avLst/>
          </a:prstGeom>
        </p:spPr>
      </p:pic>
      <p:pic>
        <p:nvPicPr>
          <p:cNvPr id="527" name="図 124">
            <a:extLst>
              <a:ext uri="{FF2B5EF4-FFF2-40B4-BE49-F238E27FC236}">
                <a16:creationId xmlns:a16="http://schemas.microsoft.com/office/drawing/2014/main" id="{017312A6-29FB-DDCA-6432-CA84B84B54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8086" y="4335004"/>
            <a:ext cx="1492073" cy="241737"/>
          </a:xfrm>
          <a:prstGeom prst="rect">
            <a:avLst/>
          </a:prstGeom>
        </p:spPr>
      </p:pic>
      <p:sp>
        <p:nvSpPr>
          <p:cNvPr id="528" name="テキスト ボックス 135">
            <a:extLst>
              <a:ext uri="{FF2B5EF4-FFF2-40B4-BE49-F238E27FC236}">
                <a16:creationId xmlns:a16="http://schemas.microsoft.com/office/drawing/2014/main" id="{8C7B6780-D6F5-EB25-7EB4-65B199159C36}"/>
              </a:ext>
            </a:extLst>
          </p:cNvPr>
          <p:cNvSpPr txBox="1"/>
          <p:nvPr/>
        </p:nvSpPr>
        <p:spPr>
          <a:xfrm>
            <a:off x="465715" y="4166361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29" name="テキスト ボックス 127">
            <a:extLst>
              <a:ext uri="{FF2B5EF4-FFF2-40B4-BE49-F238E27FC236}">
                <a16:creationId xmlns:a16="http://schemas.microsoft.com/office/drawing/2014/main" id="{AC9E2CF1-AF6C-F54E-0CC7-AC69C134DB64}"/>
              </a:ext>
            </a:extLst>
          </p:cNvPr>
          <p:cNvSpPr txBox="1"/>
          <p:nvPr/>
        </p:nvSpPr>
        <p:spPr>
          <a:xfrm>
            <a:off x="595156" y="5811861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530" name="図 44">
            <a:extLst>
              <a:ext uri="{FF2B5EF4-FFF2-40B4-BE49-F238E27FC236}">
                <a16:creationId xmlns:a16="http://schemas.microsoft.com/office/drawing/2014/main" id="{1E3CAD2F-60BE-96DD-8542-A22B385B93F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96" b="3166"/>
          <a:stretch/>
        </p:blipFill>
        <p:spPr>
          <a:xfrm>
            <a:off x="584101" y="5824738"/>
            <a:ext cx="369329" cy="250725"/>
          </a:xfrm>
          <a:prstGeom prst="rect">
            <a:avLst/>
          </a:prstGeom>
        </p:spPr>
      </p:pic>
      <p:pic>
        <p:nvPicPr>
          <p:cNvPr id="531" name="図 49">
            <a:extLst>
              <a:ext uri="{FF2B5EF4-FFF2-40B4-BE49-F238E27FC236}">
                <a16:creationId xmlns:a16="http://schemas.microsoft.com/office/drawing/2014/main" id="{CA311A59-68C2-F1BF-CA4B-76D4A7F6553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8590" y="5862878"/>
            <a:ext cx="266258" cy="135957"/>
          </a:xfrm>
          <a:prstGeom prst="rect">
            <a:avLst/>
          </a:prstGeom>
        </p:spPr>
      </p:pic>
      <p:sp>
        <p:nvSpPr>
          <p:cNvPr id="532" name="テキスト ボックス 285">
            <a:extLst>
              <a:ext uri="{FF2B5EF4-FFF2-40B4-BE49-F238E27FC236}">
                <a16:creationId xmlns:a16="http://schemas.microsoft.com/office/drawing/2014/main" id="{0DCC5C27-7E35-028B-8FAB-13C699A2215B}"/>
              </a:ext>
            </a:extLst>
          </p:cNvPr>
          <p:cNvSpPr txBox="1"/>
          <p:nvPr/>
        </p:nvSpPr>
        <p:spPr>
          <a:xfrm>
            <a:off x="517763" y="5819089"/>
            <a:ext cx="513059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Main 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 </a:t>
            </a:r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[P1]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33" name="テキスト ボックス 127">
            <a:extLst>
              <a:ext uri="{FF2B5EF4-FFF2-40B4-BE49-F238E27FC236}">
                <a16:creationId xmlns:a16="http://schemas.microsoft.com/office/drawing/2014/main" id="{EB6BDFBD-07AC-AD29-023C-FCE60B87E1B6}"/>
              </a:ext>
            </a:extLst>
          </p:cNvPr>
          <p:cNvSpPr txBox="1"/>
          <p:nvPr/>
        </p:nvSpPr>
        <p:spPr>
          <a:xfrm>
            <a:off x="1394221" y="5813071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534" name="図 46">
            <a:extLst>
              <a:ext uri="{FF2B5EF4-FFF2-40B4-BE49-F238E27FC236}">
                <a16:creationId xmlns:a16="http://schemas.microsoft.com/office/drawing/2014/main" id="{2E57FE89-DF55-CD3F-1B88-761E994DA10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96" b="3166"/>
          <a:stretch/>
        </p:blipFill>
        <p:spPr>
          <a:xfrm>
            <a:off x="1383166" y="5825948"/>
            <a:ext cx="774386" cy="250725"/>
          </a:xfrm>
          <a:prstGeom prst="rect">
            <a:avLst/>
          </a:prstGeom>
        </p:spPr>
      </p:pic>
      <p:pic>
        <p:nvPicPr>
          <p:cNvPr id="535" name="図 47">
            <a:extLst>
              <a:ext uri="{FF2B5EF4-FFF2-40B4-BE49-F238E27FC236}">
                <a16:creationId xmlns:a16="http://schemas.microsoft.com/office/drawing/2014/main" id="{0A8C2CC4-5811-8DE9-69CB-DDE39343DB7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27654" y="5864089"/>
            <a:ext cx="650469" cy="151500"/>
          </a:xfrm>
          <a:prstGeom prst="rect">
            <a:avLst/>
          </a:prstGeom>
        </p:spPr>
      </p:pic>
      <p:sp>
        <p:nvSpPr>
          <p:cNvPr id="536" name="テキスト ボックス 285">
            <a:extLst>
              <a:ext uri="{FF2B5EF4-FFF2-40B4-BE49-F238E27FC236}">
                <a16:creationId xmlns:a16="http://schemas.microsoft.com/office/drawing/2014/main" id="{174A6C04-6CDC-FB8D-0576-1F449CD5434E}"/>
              </a:ext>
            </a:extLst>
          </p:cNvPr>
          <p:cNvSpPr txBox="1"/>
          <p:nvPr/>
        </p:nvSpPr>
        <p:spPr>
          <a:xfrm>
            <a:off x="1492553" y="5821008"/>
            <a:ext cx="564282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Confirm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[P3]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37" name="テキスト ボックス 127">
            <a:extLst>
              <a:ext uri="{FF2B5EF4-FFF2-40B4-BE49-F238E27FC236}">
                <a16:creationId xmlns:a16="http://schemas.microsoft.com/office/drawing/2014/main" id="{51857D94-9EFD-2877-A141-4B2C174364BF}"/>
              </a:ext>
            </a:extLst>
          </p:cNvPr>
          <p:cNvSpPr txBox="1"/>
          <p:nvPr/>
        </p:nvSpPr>
        <p:spPr>
          <a:xfrm>
            <a:off x="1001332" y="5809814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538" name="図 64">
            <a:extLst>
              <a:ext uri="{FF2B5EF4-FFF2-40B4-BE49-F238E27FC236}">
                <a16:creationId xmlns:a16="http://schemas.microsoft.com/office/drawing/2014/main" id="{B35CA314-7FDB-3BCA-5780-3068F9160A0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96" b="3166"/>
          <a:stretch/>
        </p:blipFill>
        <p:spPr>
          <a:xfrm>
            <a:off x="990277" y="5822691"/>
            <a:ext cx="369329" cy="250725"/>
          </a:xfrm>
          <a:prstGeom prst="rect">
            <a:avLst/>
          </a:prstGeom>
        </p:spPr>
      </p:pic>
      <p:pic>
        <p:nvPicPr>
          <p:cNvPr id="539" name="図 65">
            <a:extLst>
              <a:ext uri="{FF2B5EF4-FFF2-40B4-BE49-F238E27FC236}">
                <a16:creationId xmlns:a16="http://schemas.microsoft.com/office/drawing/2014/main" id="{F7F66E4C-646B-336C-DD27-348BC8161E2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4766" y="5860831"/>
            <a:ext cx="266258" cy="135957"/>
          </a:xfrm>
          <a:prstGeom prst="rect">
            <a:avLst/>
          </a:prstGeom>
        </p:spPr>
      </p:pic>
      <p:sp>
        <p:nvSpPr>
          <p:cNvPr id="540" name="テキスト ボックス 285">
            <a:extLst>
              <a:ext uri="{FF2B5EF4-FFF2-40B4-BE49-F238E27FC236}">
                <a16:creationId xmlns:a16="http://schemas.microsoft.com/office/drawing/2014/main" id="{1B0404A0-C997-787A-6C09-8D935E9A0D5E}"/>
              </a:ext>
            </a:extLst>
          </p:cNvPr>
          <p:cNvSpPr txBox="1"/>
          <p:nvPr/>
        </p:nvSpPr>
        <p:spPr>
          <a:xfrm>
            <a:off x="923939" y="5817042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Clear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[P2]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41" name="Rectangle 540">
            <a:extLst>
              <a:ext uri="{FF2B5EF4-FFF2-40B4-BE49-F238E27FC236}">
                <a16:creationId xmlns:a16="http://schemas.microsoft.com/office/drawing/2014/main" id="{1F337D9D-6C18-E95F-1505-C27BDFD5AB4D}"/>
              </a:ext>
            </a:extLst>
          </p:cNvPr>
          <p:cNvSpPr/>
          <p:nvPr/>
        </p:nvSpPr>
        <p:spPr>
          <a:xfrm>
            <a:off x="559827" y="4339500"/>
            <a:ext cx="1600331" cy="664317"/>
          </a:xfrm>
          <a:prstGeom prst="rect">
            <a:avLst/>
          </a:prstGeom>
          <a:solidFill>
            <a:srgbClr val="B1D6FF"/>
          </a:solidFill>
          <a:ln w="3175" cap="flat" cmpd="sng" algn="ctr">
            <a:noFill/>
            <a:prstDash val="solid"/>
          </a:ln>
          <a:effectLst/>
        </p:spPr>
        <p:txBody>
          <a:bodyPr lIns="18288" tIns="18288" rIns="0" bIns="0" rtlCol="0" anchor="t"/>
          <a:lstStyle/>
          <a:p>
            <a:pPr defTabSz="914400"/>
            <a:r>
              <a:rPr kumimoji="1" lang="en-US" sz="800" kern="0" dirty="0"/>
              <a:t>PC/NO:                    </a:t>
            </a:r>
            <a:r>
              <a:rPr kumimoji="1" lang="en-US" sz="800" kern="0" dirty="0" err="1"/>
              <a:t>Dest</a:t>
            </a:r>
            <a:r>
              <a:rPr kumimoji="1" lang="en-US" sz="800" kern="0" dirty="0"/>
              <a:t>: </a:t>
            </a:r>
          </a:p>
          <a:p>
            <a:pPr defTabSz="914400"/>
            <a:r>
              <a:rPr kumimoji="1" lang="en-US" sz="800" kern="0" dirty="0"/>
              <a:t>CTRL:                      C/No:</a:t>
            </a:r>
          </a:p>
          <a:p>
            <a:pPr defTabSz="914400"/>
            <a:r>
              <a:rPr kumimoji="1" lang="en-US" sz="800" kern="0" dirty="0"/>
              <a:t>KD Lot:</a:t>
            </a:r>
          </a:p>
          <a:p>
            <a:pPr defTabSz="914400"/>
            <a:r>
              <a:rPr kumimoji="1" lang="en-US" sz="800" kern="0" dirty="0"/>
              <a:t>Model:</a:t>
            </a:r>
          </a:p>
          <a:p>
            <a:pPr defTabSz="914400"/>
            <a:r>
              <a:rPr kumimoji="1" lang="en-US" sz="800" kern="0" dirty="0"/>
              <a:t>MTOC:</a:t>
            </a:r>
          </a:p>
        </p:txBody>
      </p:sp>
      <p:graphicFrame>
        <p:nvGraphicFramePr>
          <p:cNvPr id="542" name="Table 541">
            <a:extLst>
              <a:ext uri="{FF2B5EF4-FFF2-40B4-BE49-F238E27FC236}">
                <a16:creationId xmlns:a16="http://schemas.microsoft.com/office/drawing/2014/main" id="{CD7C9F06-1946-1D71-A542-126246D39B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2139592"/>
              </p:ext>
            </p:extLst>
          </p:nvPr>
        </p:nvGraphicFramePr>
        <p:xfrm>
          <a:off x="557220" y="4980655"/>
          <a:ext cx="1600332" cy="83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83">
                  <a:extLst>
                    <a:ext uri="{9D8B030D-6E8A-4147-A177-3AD203B41FA5}">
                      <a16:colId xmlns:a16="http://schemas.microsoft.com/office/drawing/2014/main" val="3016197678"/>
                    </a:ext>
                  </a:extLst>
                </a:gridCol>
                <a:gridCol w="400083">
                  <a:extLst>
                    <a:ext uri="{9D8B030D-6E8A-4147-A177-3AD203B41FA5}">
                      <a16:colId xmlns:a16="http://schemas.microsoft.com/office/drawing/2014/main" val="4031467943"/>
                    </a:ext>
                  </a:extLst>
                </a:gridCol>
                <a:gridCol w="400083">
                  <a:extLst>
                    <a:ext uri="{9D8B030D-6E8A-4147-A177-3AD203B41FA5}">
                      <a16:colId xmlns:a16="http://schemas.microsoft.com/office/drawing/2014/main" val="426823830"/>
                    </a:ext>
                  </a:extLst>
                </a:gridCol>
                <a:gridCol w="400083">
                  <a:extLst>
                    <a:ext uri="{9D8B030D-6E8A-4147-A177-3AD203B41FA5}">
                      <a16:colId xmlns:a16="http://schemas.microsoft.com/office/drawing/2014/main" val="974536402"/>
                    </a:ext>
                  </a:extLst>
                </a:gridCol>
              </a:tblGrid>
              <a:tr h="209780"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PC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Ctrl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In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Out</a:t>
                      </a:r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674586452"/>
                  </a:ext>
                </a:extLst>
              </a:tr>
              <a:tr h="209780"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6821406"/>
                  </a:ext>
                </a:extLst>
              </a:tr>
              <a:tr h="209780"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191073211"/>
                  </a:ext>
                </a:extLst>
              </a:tr>
              <a:tr h="209780"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2026648403"/>
                  </a:ext>
                </a:extLst>
              </a:tr>
            </a:tbl>
          </a:graphicData>
        </a:graphic>
      </p:graphicFrame>
      <p:sp>
        <p:nvSpPr>
          <p:cNvPr id="543" name="矢印: 右 18">
            <a:extLst>
              <a:ext uri="{FF2B5EF4-FFF2-40B4-BE49-F238E27FC236}">
                <a16:creationId xmlns:a16="http://schemas.microsoft.com/office/drawing/2014/main" id="{872C26FC-864A-2C08-F5C5-FFB2A1E2DD85}"/>
              </a:ext>
            </a:extLst>
          </p:cNvPr>
          <p:cNvSpPr/>
          <p:nvPr/>
        </p:nvSpPr>
        <p:spPr>
          <a:xfrm>
            <a:off x="2381809" y="4801847"/>
            <a:ext cx="243477" cy="215444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sp>
        <p:nvSpPr>
          <p:cNvPr id="544" name="矢印: 右 18">
            <a:extLst>
              <a:ext uri="{FF2B5EF4-FFF2-40B4-BE49-F238E27FC236}">
                <a16:creationId xmlns:a16="http://schemas.microsoft.com/office/drawing/2014/main" id="{20A2AEDE-C562-4978-41C5-9B3318CC62C1}"/>
              </a:ext>
            </a:extLst>
          </p:cNvPr>
          <p:cNvSpPr/>
          <p:nvPr/>
        </p:nvSpPr>
        <p:spPr>
          <a:xfrm>
            <a:off x="4068428" y="4801847"/>
            <a:ext cx="243477" cy="215444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pic>
        <p:nvPicPr>
          <p:cNvPr id="545" name="รูปภาพ 3">
            <a:extLst>
              <a:ext uri="{FF2B5EF4-FFF2-40B4-BE49-F238E27FC236}">
                <a16:creationId xmlns:a16="http://schemas.microsoft.com/office/drawing/2014/main" id="{1115C094-A825-471B-197E-490BF387566D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5656" y="6206169"/>
            <a:ext cx="1716979" cy="2217799"/>
          </a:xfrm>
          <a:prstGeom prst="rect">
            <a:avLst/>
          </a:prstGeom>
        </p:spPr>
      </p:pic>
      <p:pic>
        <p:nvPicPr>
          <p:cNvPr id="546" name="図 119">
            <a:extLst>
              <a:ext uri="{FF2B5EF4-FFF2-40B4-BE49-F238E27FC236}">
                <a16:creationId xmlns:a16="http://schemas.microsoft.com/office/drawing/2014/main" id="{4AEFABB8-8E07-7982-5081-23C52E8C85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3403" y="6326273"/>
            <a:ext cx="1182132" cy="177846"/>
          </a:xfrm>
          <a:prstGeom prst="rect">
            <a:avLst/>
          </a:prstGeom>
        </p:spPr>
      </p:pic>
      <p:sp>
        <p:nvSpPr>
          <p:cNvPr id="547" name="テキスト ボックス 120">
            <a:extLst>
              <a:ext uri="{FF2B5EF4-FFF2-40B4-BE49-F238E27FC236}">
                <a16:creationId xmlns:a16="http://schemas.microsoft.com/office/drawing/2014/main" id="{7DFA7928-6907-B43A-DD37-68183BB11A84}"/>
              </a:ext>
            </a:extLst>
          </p:cNvPr>
          <p:cNvSpPr txBox="1"/>
          <p:nvPr/>
        </p:nvSpPr>
        <p:spPr>
          <a:xfrm>
            <a:off x="4455655" y="6294410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Move Location</a:t>
            </a:r>
          </a:p>
        </p:txBody>
      </p:sp>
      <p:pic>
        <p:nvPicPr>
          <p:cNvPr id="548" name="図 124">
            <a:extLst>
              <a:ext uri="{FF2B5EF4-FFF2-40B4-BE49-F238E27FC236}">
                <a16:creationId xmlns:a16="http://schemas.microsoft.com/office/drawing/2014/main" id="{55244FEC-1F87-B4BA-0621-E9FCA51CF2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61259" y="6541717"/>
            <a:ext cx="1492073" cy="1579717"/>
          </a:xfrm>
          <a:prstGeom prst="rect">
            <a:avLst/>
          </a:prstGeom>
        </p:spPr>
      </p:pic>
      <p:pic>
        <p:nvPicPr>
          <p:cNvPr id="553" name="図 124">
            <a:extLst>
              <a:ext uri="{FF2B5EF4-FFF2-40B4-BE49-F238E27FC236}">
                <a16:creationId xmlns:a16="http://schemas.microsoft.com/office/drawing/2014/main" id="{D7976197-42A8-52CB-4338-3058B41534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15894" y="6675714"/>
            <a:ext cx="1492073" cy="241737"/>
          </a:xfrm>
          <a:prstGeom prst="rect">
            <a:avLst/>
          </a:prstGeom>
        </p:spPr>
      </p:pic>
      <p:sp>
        <p:nvSpPr>
          <p:cNvPr id="554" name="テキスト ボックス 135">
            <a:extLst>
              <a:ext uri="{FF2B5EF4-FFF2-40B4-BE49-F238E27FC236}">
                <a16:creationId xmlns:a16="http://schemas.microsoft.com/office/drawing/2014/main" id="{459AEAB8-3C70-B9A6-089E-7C089E0160A4}"/>
              </a:ext>
            </a:extLst>
          </p:cNvPr>
          <p:cNvSpPr txBox="1"/>
          <p:nvPr/>
        </p:nvSpPr>
        <p:spPr>
          <a:xfrm>
            <a:off x="4413523" y="6507071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55" name="テキスト ボックス 127">
            <a:extLst>
              <a:ext uri="{FF2B5EF4-FFF2-40B4-BE49-F238E27FC236}">
                <a16:creationId xmlns:a16="http://schemas.microsoft.com/office/drawing/2014/main" id="{64CDCDC4-6743-94F5-686D-E66252EE71FD}"/>
              </a:ext>
            </a:extLst>
          </p:cNvPr>
          <p:cNvSpPr txBox="1"/>
          <p:nvPr/>
        </p:nvSpPr>
        <p:spPr>
          <a:xfrm>
            <a:off x="4542964" y="8152571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556" name="図 44">
            <a:extLst>
              <a:ext uri="{FF2B5EF4-FFF2-40B4-BE49-F238E27FC236}">
                <a16:creationId xmlns:a16="http://schemas.microsoft.com/office/drawing/2014/main" id="{85E699FB-0303-50FA-AD0B-9B47B3F6FBB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96" b="3166"/>
          <a:stretch/>
        </p:blipFill>
        <p:spPr>
          <a:xfrm>
            <a:off x="4531909" y="8165448"/>
            <a:ext cx="369329" cy="250725"/>
          </a:xfrm>
          <a:prstGeom prst="rect">
            <a:avLst/>
          </a:prstGeom>
        </p:spPr>
      </p:pic>
      <p:pic>
        <p:nvPicPr>
          <p:cNvPr id="557" name="図 49">
            <a:extLst>
              <a:ext uri="{FF2B5EF4-FFF2-40B4-BE49-F238E27FC236}">
                <a16:creationId xmlns:a16="http://schemas.microsoft.com/office/drawing/2014/main" id="{CF1885AA-12A4-BAB1-9BAF-D87422A6E86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76398" y="8203588"/>
            <a:ext cx="266258" cy="135957"/>
          </a:xfrm>
          <a:prstGeom prst="rect">
            <a:avLst/>
          </a:prstGeom>
        </p:spPr>
      </p:pic>
      <p:sp>
        <p:nvSpPr>
          <p:cNvPr id="558" name="テキスト ボックス 285">
            <a:extLst>
              <a:ext uri="{FF2B5EF4-FFF2-40B4-BE49-F238E27FC236}">
                <a16:creationId xmlns:a16="http://schemas.microsoft.com/office/drawing/2014/main" id="{F0EF4BF4-A07E-B5F8-4B3B-DD49827E0BEB}"/>
              </a:ext>
            </a:extLst>
          </p:cNvPr>
          <p:cNvSpPr txBox="1"/>
          <p:nvPr/>
        </p:nvSpPr>
        <p:spPr>
          <a:xfrm>
            <a:off x="4465571" y="8159799"/>
            <a:ext cx="513059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Main 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 </a:t>
            </a:r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[P1]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59" name="テキスト ボックス 127">
            <a:extLst>
              <a:ext uri="{FF2B5EF4-FFF2-40B4-BE49-F238E27FC236}">
                <a16:creationId xmlns:a16="http://schemas.microsoft.com/office/drawing/2014/main" id="{1E967670-7D2C-8F5D-1F86-903E87225473}"/>
              </a:ext>
            </a:extLst>
          </p:cNvPr>
          <p:cNvSpPr txBox="1"/>
          <p:nvPr/>
        </p:nvSpPr>
        <p:spPr>
          <a:xfrm>
            <a:off x="5342029" y="8153781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560" name="図 46">
            <a:extLst>
              <a:ext uri="{FF2B5EF4-FFF2-40B4-BE49-F238E27FC236}">
                <a16:creationId xmlns:a16="http://schemas.microsoft.com/office/drawing/2014/main" id="{43218B18-2BCD-B0FB-9F2A-85782D83C3C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96" b="3166"/>
          <a:stretch/>
        </p:blipFill>
        <p:spPr>
          <a:xfrm>
            <a:off x="5330974" y="8166658"/>
            <a:ext cx="774386" cy="250725"/>
          </a:xfrm>
          <a:prstGeom prst="rect">
            <a:avLst/>
          </a:prstGeom>
        </p:spPr>
      </p:pic>
      <p:pic>
        <p:nvPicPr>
          <p:cNvPr id="561" name="図 47">
            <a:extLst>
              <a:ext uri="{FF2B5EF4-FFF2-40B4-BE49-F238E27FC236}">
                <a16:creationId xmlns:a16="http://schemas.microsoft.com/office/drawing/2014/main" id="{E360C049-1882-E342-5D5E-F1F4A3463E0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75462" y="8204799"/>
            <a:ext cx="650469" cy="151500"/>
          </a:xfrm>
          <a:prstGeom prst="rect">
            <a:avLst/>
          </a:prstGeom>
        </p:spPr>
      </p:pic>
      <p:sp>
        <p:nvSpPr>
          <p:cNvPr id="562" name="テキスト ボックス 285">
            <a:extLst>
              <a:ext uri="{FF2B5EF4-FFF2-40B4-BE49-F238E27FC236}">
                <a16:creationId xmlns:a16="http://schemas.microsoft.com/office/drawing/2014/main" id="{965D4A38-F896-197B-F546-ED60CB2EE4AC}"/>
              </a:ext>
            </a:extLst>
          </p:cNvPr>
          <p:cNvSpPr txBox="1"/>
          <p:nvPr/>
        </p:nvSpPr>
        <p:spPr>
          <a:xfrm>
            <a:off x="5440361" y="8161718"/>
            <a:ext cx="564282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Confirm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[P3]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63" name="テキスト ボックス 127">
            <a:extLst>
              <a:ext uri="{FF2B5EF4-FFF2-40B4-BE49-F238E27FC236}">
                <a16:creationId xmlns:a16="http://schemas.microsoft.com/office/drawing/2014/main" id="{F0D98B8B-C426-4C08-628E-751375162046}"/>
              </a:ext>
            </a:extLst>
          </p:cNvPr>
          <p:cNvSpPr txBox="1"/>
          <p:nvPr/>
        </p:nvSpPr>
        <p:spPr>
          <a:xfrm>
            <a:off x="4949140" y="8150524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564" name="図 64">
            <a:extLst>
              <a:ext uri="{FF2B5EF4-FFF2-40B4-BE49-F238E27FC236}">
                <a16:creationId xmlns:a16="http://schemas.microsoft.com/office/drawing/2014/main" id="{9CA6D2AF-B2AA-0D05-0848-5538004FC12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96" b="3166"/>
          <a:stretch/>
        </p:blipFill>
        <p:spPr>
          <a:xfrm>
            <a:off x="4938085" y="8163401"/>
            <a:ext cx="369329" cy="250725"/>
          </a:xfrm>
          <a:prstGeom prst="rect">
            <a:avLst/>
          </a:prstGeom>
        </p:spPr>
      </p:pic>
      <p:pic>
        <p:nvPicPr>
          <p:cNvPr id="565" name="図 65">
            <a:extLst>
              <a:ext uri="{FF2B5EF4-FFF2-40B4-BE49-F238E27FC236}">
                <a16:creationId xmlns:a16="http://schemas.microsoft.com/office/drawing/2014/main" id="{2A78DE64-67A6-7FC4-221F-B6C001C66D2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82574" y="8201541"/>
            <a:ext cx="266258" cy="135957"/>
          </a:xfrm>
          <a:prstGeom prst="rect">
            <a:avLst/>
          </a:prstGeom>
        </p:spPr>
      </p:pic>
      <p:sp>
        <p:nvSpPr>
          <p:cNvPr id="566" name="テキスト ボックス 285">
            <a:extLst>
              <a:ext uri="{FF2B5EF4-FFF2-40B4-BE49-F238E27FC236}">
                <a16:creationId xmlns:a16="http://schemas.microsoft.com/office/drawing/2014/main" id="{E9CDA9BA-972C-EA6E-61B1-3359A18287EE}"/>
              </a:ext>
            </a:extLst>
          </p:cNvPr>
          <p:cNvSpPr txBox="1"/>
          <p:nvPr/>
        </p:nvSpPr>
        <p:spPr>
          <a:xfrm>
            <a:off x="4871747" y="8157752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Clear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[P2]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67" name="Rectangle 566">
            <a:extLst>
              <a:ext uri="{FF2B5EF4-FFF2-40B4-BE49-F238E27FC236}">
                <a16:creationId xmlns:a16="http://schemas.microsoft.com/office/drawing/2014/main" id="{AFE0C1C3-7042-77A2-EF36-E9BE6175A155}"/>
              </a:ext>
            </a:extLst>
          </p:cNvPr>
          <p:cNvSpPr/>
          <p:nvPr/>
        </p:nvSpPr>
        <p:spPr>
          <a:xfrm>
            <a:off x="4507635" y="6680210"/>
            <a:ext cx="1600331" cy="664317"/>
          </a:xfrm>
          <a:prstGeom prst="rect">
            <a:avLst/>
          </a:prstGeom>
          <a:solidFill>
            <a:srgbClr val="B1D6FF"/>
          </a:solidFill>
          <a:ln w="3175" cap="flat" cmpd="sng" algn="ctr">
            <a:noFill/>
            <a:prstDash val="solid"/>
          </a:ln>
          <a:effectLst/>
        </p:spPr>
        <p:txBody>
          <a:bodyPr lIns="18288" tIns="18288" rIns="0" bIns="0" rtlCol="0" anchor="t"/>
          <a:lstStyle/>
          <a:p>
            <a:pPr defTabSz="914400"/>
            <a:r>
              <a:rPr kumimoji="1" lang="en-US" sz="800" kern="0" dirty="0"/>
              <a:t>PC/NO: 571002       </a:t>
            </a:r>
            <a:r>
              <a:rPr kumimoji="1" lang="en-US" sz="800" kern="0" dirty="0" err="1"/>
              <a:t>Dest</a:t>
            </a:r>
            <a:r>
              <a:rPr kumimoji="1" lang="en-US" sz="800" kern="0" dirty="0"/>
              <a:t>: ID</a:t>
            </a:r>
          </a:p>
          <a:p>
            <a:pPr defTabSz="914400"/>
            <a:r>
              <a:rPr kumimoji="1" lang="en-US" sz="800" kern="0" dirty="0"/>
              <a:t>CTRL: 84IFR           C/No: 30</a:t>
            </a:r>
          </a:p>
          <a:p>
            <a:pPr defTabSz="914400"/>
            <a:r>
              <a:rPr kumimoji="1" lang="en-US" sz="800" kern="0" dirty="0"/>
              <a:t>KD Lot: 21</a:t>
            </a:r>
          </a:p>
          <a:p>
            <a:pPr defTabSz="914400"/>
            <a:r>
              <a:rPr kumimoji="1" lang="en-US" sz="800" kern="0" dirty="0"/>
              <a:t>Model: CRV</a:t>
            </a:r>
          </a:p>
          <a:p>
            <a:pPr defTabSz="914400"/>
            <a:r>
              <a:rPr kumimoji="1" lang="en-US" sz="800" kern="0" dirty="0"/>
              <a:t>MTOC: R3C4VA600VTZ</a:t>
            </a:r>
          </a:p>
        </p:txBody>
      </p:sp>
      <p:graphicFrame>
        <p:nvGraphicFramePr>
          <p:cNvPr id="568" name="Table 567">
            <a:extLst>
              <a:ext uri="{FF2B5EF4-FFF2-40B4-BE49-F238E27FC236}">
                <a16:creationId xmlns:a16="http://schemas.microsoft.com/office/drawing/2014/main" id="{3C7261F3-3146-CE10-5BDC-AB95D6A3CB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2255432"/>
              </p:ext>
            </p:extLst>
          </p:nvPr>
        </p:nvGraphicFramePr>
        <p:xfrm>
          <a:off x="4505028" y="7321365"/>
          <a:ext cx="1600332" cy="83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83">
                  <a:extLst>
                    <a:ext uri="{9D8B030D-6E8A-4147-A177-3AD203B41FA5}">
                      <a16:colId xmlns:a16="http://schemas.microsoft.com/office/drawing/2014/main" val="3016197678"/>
                    </a:ext>
                  </a:extLst>
                </a:gridCol>
                <a:gridCol w="400083">
                  <a:extLst>
                    <a:ext uri="{9D8B030D-6E8A-4147-A177-3AD203B41FA5}">
                      <a16:colId xmlns:a16="http://schemas.microsoft.com/office/drawing/2014/main" val="4031467943"/>
                    </a:ext>
                  </a:extLst>
                </a:gridCol>
                <a:gridCol w="400083">
                  <a:extLst>
                    <a:ext uri="{9D8B030D-6E8A-4147-A177-3AD203B41FA5}">
                      <a16:colId xmlns:a16="http://schemas.microsoft.com/office/drawing/2014/main" val="426823830"/>
                    </a:ext>
                  </a:extLst>
                </a:gridCol>
                <a:gridCol w="400083">
                  <a:extLst>
                    <a:ext uri="{9D8B030D-6E8A-4147-A177-3AD203B41FA5}">
                      <a16:colId xmlns:a16="http://schemas.microsoft.com/office/drawing/2014/main" val="974536402"/>
                    </a:ext>
                  </a:extLst>
                </a:gridCol>
              </a:tblGrid>
              <a:tr h="209780"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PC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Ctrl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In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Out</a:t>
                      </a:r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674586452"/>
                  </a:ext>
                </a:extLst>
              </a:tr>
              <a:tr h="209780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571002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84IFR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A01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D01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6821406"/>
                  </a:ext>
                </a:extLst>
              </a:tr>
              <a:tr h="209780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571003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123F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A01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D01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073211"/>
                  </a:ext>
                </a:extLst>
              </a:tr>
              <a:tr h="209780"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2026648403"/>
                  </a:ext>
                </a:extLst>
              </a:tr>
            </a:tbl>
          </a:graphicData>
        </a:graphic>
      </p:graphicFrame>
      <p:grpSp>
        <p:nvGrpSpPr>
          <p:cNvPr id="569" name="Group 568">
            <a:extLst>
              <a:ext uri="{FF2B5EF4-FFF2-40B4-BE49-F238E27FC236}">
                <a16:creationId xmlns:a16="http://schemas.microsoft.com/office/drawing/2014/main" id="{9378EA82-99BC-9E0D-BB73-C66EB244A307}"/>
              </a:ext>
            </a:extLst>
          </p:cNvPr>
          <p:cNvGrpSpPr/>
          <p:nvPr/>
        </p:nvGrpSpPr>
        <p:grpSpPr>
          <a:xfrm>
            <a:off x="2951168" y="6545401"/>
            <a:ext cx="780423" cy="876479"/>
            <a:chOff x="3955944" y="3026514"/>
            <a:chExt cx="378513" cy="455891"/>
          </a:xfrm>
        </p:grpSpPr>
        <p:sp>
          <p:nvSpPr>
            <p:cNvPr id="570" name="Rectangle 569">
              <a:extLst>
                <a:ext uri="{FF2B5EF4-FFF2-40B4-BE49-F238E27FC236}">
                  <a16:creationId xmlns:a16="http://schemas.microsoft.com/office/drawing/2014/main" id="{6F04F16F-84AA-1305-A4D8-F3A890CC059B}"/>
                </a:ext>
              </a:extLst>
            </p:cNvPr>
            <p:cNvSpPr/>
            <p:nvPr/>
          </p:nvSpPr>
          <p:spPr>
            <a:xfrm>
              <a:off x="3955944" y="3026514"/>
              <a:ext cx="378513" cy="102178"/>
            </a:xfrm>
            <a:prstGeom prst="rect">
              <a:avLst/>
            </a:prstGeom>
            <a:solidFill>
              <a:srgbClr val="0096FF"/>
            </a:solidFill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algn="ctr" defTabSz="914400"/>
              <a:r>
                <a:rPr kumimoji="1" lang="en-US" sz="500" b="1" kern="0" dirty="0">
                  <a:solidFill>
                    <a:schemeClr val="bg1"/>
                  </a:solidFill>
                </a:rPr>
                <a:t>Stock Area</a:t>
              </a:r>
            </a:p>
          </p:txBody>
        </p:sp>
        <p:sp>
          <p:nvSpPr>
            <p:cNvPr id="571" name="Rectangle 570">
              <a:extLst>
                <a:ext uri="{FF2B5EF4-FFF2-40B4-BE49-F238E27FC236}">
                  <a16:creationId xmlns:a16="http://schemas.microsoft.com/office/drawing/2014/main" id="{5C653640-F897-DCAC-BBE9-F225418039D5}"/>
                </a:ext>
              </a:extLst>
            </p:cNvPr>
            <p:cNvSpPr/>
            <p:nvPr/>
          </p:nvSpPr>
          <p:spPr>
            <a:xfrm>
              <a:off x="3955944" y="3134868"/>
              <a:ext cx="378512" cy="347537"/>
            </a:xfrm>
            <a:prstGeom prst="rect">
              <a:avLst/>
            </a:prstGeom>
            <a:solidFill>
              <a:srgbClr val="B1D6FF"/>
            </a:solidFill>
            <a:ln w="3175" cap="flat" cmpd="sng" algn="ctr">
              <a:noFill/>
              <a:prstDash val="solid"/>
            </a:ln>
            <a:effectLst/>
          </p:spPr>
          <p:txBody>
            <a:bodyPr lIns="18288" tIns="18288" rIns="0" bIns="0" rtlCol="0" anchor="t"/>
            <a:lstStyle/>
            <a:p>
              <a:pPr algn="ctr" defTabSz="914400"/>
              <a:endParaRPr kumimoji="1" lang="en-US" sz="350" kern="0" dirty="0"/>
            </a:p>
            <a:p>
              <a:pPr algn="ctr" defTabSz="914400"/>
              <a:endParaRPr kumimoji="1" lang="en-US" sz="350" kern="0" dirty="0"/>
            </a:p>
            <a:p>
              <a:pPr algn="ctr" defTabSz="914400"/>
              <a:endParaRPr kumimoji="1" lang="en-US" sz="350" kern="0" dirty="0"/>
            </a:p>
            <a:p>
              <a:pPr algn="ctr" defTabSz="914400"/>
              <a:endParaRPr kumimoji="1" lang="en-US" sz="350" kern="0" dirty="0"/>
            </a:p>
            <a:p>
              <a:pPr algn="ctr" defTabSz="914400"/>
              <a:endParaRPr kumimoji="1" lang="en-US" sz="350" kern="0" dirty="0"/>
            </a:p>
            <a:p>
              <a:pPr algn="ctr" defTabSz="914400"/>
              <a:r>
                <a:rPr kumimoji="1" lang="en-US" sz="350" kern="0" dirty="0"/>
                <a:t>D01</a:t>
              </a:r>
            </a:p>
          </p:txBody>
        </p:sp>
        <p:pic>
          <p:nvPicPr>
            <p:cNvPr id="572" name="Picture 571">
              <a:extLst>
                <a:ext uri="{FF2B5EF4-FFF2-40B4-BE49-F238E27FC236}">
                  <a16:creationId xmlns:a16="http://schemas.microsoft.com/office/drawing/2014/main" id="{B23930DD-2811-A936-C16C-84DC5811EF34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4016026" y="3152596"/>
              <a:ext cx="258347" cy="260334"/>
            </a:xfrm>
            <a:prstGeom prst="rect">
              <a:avLst/>
            </a:prstGeom>
          </p:spPr>
        </p:pic>
      </p:grpSp>
      <p:pic>
        <p:nvPicPr>
          <p:cNvPr id="573" name="Picture 572">
            <a:extLst>
              <a:ext uri="{FF2B5EF4-FFF2-40B4-BE49-F238E27FC236}">
                <a16:creationId xmlns:a16="http://schemas.microsoft.com/office/drawing/2014/main" id="{052FF4D4-C447-5DF7-0BFB-DC2D5A0B3FC9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174132" y="7250790"/>
            <a:ext cx="334490" cy="913323"/>
          </a:xfrm>
          <a:prstGeom prst="rect">
            <a:avLst/>
          </a:prstGeom>
        </p:spPr>
      </p:pic>
      <p:sp>
        <p:nvSpPr>
          <p:cNvPr id="146" name="矢印: 右 18">
            <a:extLst>
              <a:ext uri="{FF2B5EF4-FFF2-40B4-BE49-F238E27FC236}">
                <a16:creationId xmlns:a16="http://schemas.microsoft.com/office/drawing/2014/main" id="{8ED46A89-8E3A-049B-3319-F35C76CF959A}"/>
              </a:ext>
            </a:extLst>
          </p:cNvPr>
          <p:cNvSpPr/>
          <p:nvPr/>
        </p:nvSpPr>
        <p:spPr>
          <a:xfrm>
            <a:off x="2381809" y="7244588"/>
            <a:ext cx="243477" cy="215444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sp>
        <p:nvSpPr>
          <p:cNvPr id="147" name="矢印: 右 18">
            <a:extLst>
              <a:ext uri="{FF2B5EF4-FFF2-40B4-BE49-F238E27FC236}">
                <a16:creationId xmlns:a16="http://schemas.microsoft.com/office/drawing/2014/main" id="{27952B74-7A09-F1D7-67C3-43C506B972CE}"/>
              </a:ext>
            </a:extLst>
          </p:cNvPr>
          <p:cNvSpPr/>
          <p:nvPr/>
        </p:nvSpPr>
        <p:spPr>
          <a:xfrm>
            <a:off x="4068428" y="7244588"/>
            <a:ext cx="243477" cy="215444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sp>
        <p:nvSpPr>
          <p:cNvPr id="191" name="矢印: 右 18">
            <a:extLst>
              <a:ext uri="{FF2B5EF4-FFF2-40B4-BE49-F238E27FC236}">
                <a16:creationId xmlns:a16="http://schemas.microsoft.com/office/drawing/2014/main" id="{D991F1A1-75F9-F477-A6C5-26AD3D0EA819}"/>
              </a:ext>
            </a:extLst>
          </p:cNvPr>
          <p:cNvSpPr/>
          <p:nvPr/>
        </p:nvSpPr>
        <p:spPr>
          <a:xfrm rot="8609016">
            <a:off x="4155188" y="8276261"/>
            <a:ext cx="243477" cy="215444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54FD6139-3C9B-7DB5-5422-88723DB86B86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676" y="6211186"/>
            <a:ext cx="1716979" cy="2217799"/>
          </a:xfrm>
          <a:prstGeom prst="rect">
            <a:avLst/>
          </a:prstGeom>
        </p:spPr>
      </p:pic>
      <p:pic>
        <p:nvPicPr>
          <p:cNvPr id="6" name="図 119">
            <a:extLst>
              <a:ext uri="{FF2B5EF4-FFF2-40B4-BE49-F238E27FC236}">
                <a16:creationId xmlns:a16="http://schemas.microsoft.com/office/drawing/2014/main" id="{B3653DC8-409E-6B99-8F68-BEA663F47B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2423" y="6331290"/>
            <a:ext cx="1182132" cy="177846"/>
          </a:xfrm>
          <a:prstGeom prst="rect">
            <a:avLst/>
          </a:prstGeom>
        </p:spPr>
      </p:pic>
      <p:sp>
        <p:nvSpPr>
          <p:cNvPr id="7" name="テキスト ボックス 120">
            <a:extLst>
              <a:ext uri="{FF2B5EF4-FFF2-40B4-BE49-F238E27FC236}">
                <a16:creationId xmlns:a16="http://schemas.microsoft.com/office/drawing/2014/main" id="{868C7C2E-A94C-AB2E-B998-2816F7502408}"/>
              </a:ext>
            </a:extLst>
          </p:cNvPr>
          <p:cNvSpPr txBox="1"/>
          <p:nvPr/>
        </p:nvSpPr>
        <p:spPr>
          <a:xfrm>
            <a:off x="524675" y="6299427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Move Location</a:t>
            </a:r>
          </a:p>
        </p:txBody>
      </p:sp>
      <p:pic>
        <p:nvPicPr>
          <p:cNvPr id="8" name="図 124">
            <a:extLst>
              <a:ext uri="{FF2B5EF4-FFF2-40B4-BE49-F238E27FC236}">
                <a16:creationId xmlns:a16="http://schemas.microsoft.com/office/drawing/2014/main" id="{906FD6C2-05B6-F58B-D24E-2EC1719A416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0279" y="6546734"/>
            <a:ext cx="1492073" cy="1579717"/>
          </a:xfrm>
          <a:prstGeom prst="rect">
            <a:avLst/>
          </a:prstGeom>
        </p:spPr>
      </p:pic>
      <p:pic>
        <p:nvPicPr>
          <p:cNvPr id="9" name="図 124">
            <a:extLst>
              <a:ext uri="{FF2B5EF4-FFF2-40B4-BE49-F238E27FC236}">
                <a16:creationId xmlns:a16="http://schemas.microsoft.com/office/drawing/2014/main" id="{CDEAB2BF-A150-1C47-6C3A-8AA6B66D43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4914" y="6680731"/>
            <a:ext cx="1492073" cy="241737"/>
          </a:xfrm>
          <a:prstGeom prst="rect">
            <a:avLst/>
          </a:prstGeom>
        </p:spPr>
      </p:pic>
      <p:sp>
        <p:nvSpPr>
          <p:cNvPr id="10" name="テキスト ボックス 135">
            <a:extLst>
              <a:ext uri="{FF2B5EF4-FFF2-40B4-BE49-F238E27FC236}">
                <a16:creationId xmlns:a16="http://schemas.microsoft.com/office/drawing/2014/main" id="{91678890-5F4E-2015-BD97-6002320BE616}"/>
              </a:ext>
            </a:extLst>
          </p:cNvPr>
          <p:cNvSpPr txBox="1"/>
          <p:nvPr/>
        </p:nvSpPr>
        <p:spPr>
          <a:xfrm>
            <a:off x="482543" y="6512088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" name="テキスト ボックス 127">
            <a:extLst>
              <a:ext uri="{FF2B5EF4-FFF2-40B4-BE49-F238E27FC236}">
                <a16:creationId xmlns:a16="http://schemas.microsoft.com/office/drawing/2014/main" id="{B795A360-7B9A-FA4F-4197-CF0E40EC9537}"/>
              </a:ext>
            </a:extLst>
          </p:cNvPr>
          <p:cNvSpPr txBox="1"/>
          <p:nvPr/>
        </p:nvSpPr>
        <p:spPr>
          <a:xfrm>
            <a:off x="611984" y="8157588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2" name="図 44">
            <a:extLst>
              <a:ext uri="{FF2B5EF4-FFF2-40B4-BE49-F238E27FC236}">
                <a16:creationId xmlns:a16="http://schemas.microsoft.com/office/drawing/2014/main" id="{1588F8AC-80D2-3B32-C65A-BC2CE1058A3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96" b="3166"/>
          <a:stretch/>
        </p:blipFill>
        <p:spPr>
          <a:xfrm>
            <a:off x="600929" y="8170465"/>
            <a:ext cx="369329" cy="250725"/>
          </a:xfrm>
          <a:prstGeom prst="rect">
            <a:avLst/>
          </a:prstGeom>
        </p:spPr>
      </p:pic>
      <p:pic>
        <p:nvPicPr>
          <p:cNvPr id="13" name="図 49">
            <a:extLst>
              <a:ext uri="{FF2B5EF4-FFF2-40B4-BE49-F238E27FC236}">
                <a16:creationId xmlns:a16="http://schemas.microsoft.com/office/drawing/2014/main" id="{2F437E74-A8B7-1830-11A7-B91B342FFDB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5418" y="8208605"/>
            <a:ext cx="266258" cy="135957"/>
          </a:xfrm>
          <a:prstGeom prst="rect">
            <a:avLst/>
          </a:prstGeom>
        </p:spPr>
      </p:pic>
      <p:sp>
        <p:nvSpPr>
          <p:cNvPr id="14" name="テキスト ボックス 285">
            <a:extLst>
              <a:ext uri="{FF2B5EF4-FFF2-40B4-BE49-F238E27FC236}">
                <a16:creationId xmlns:a16="http://schemas.microsoft.com/office/drawing/2014/main" id="{668E071A-9F4A-4A14-B3A9-B30043BF9AF2}"/>
              </a:ext>
            </a:extLst>
          </p:cNvPr>
          <p:cNvSpPr txBox="1"/>
          <p:nvPr/>
        </p:nvSpPr>
        <p:spPr>
          <a:xfrm>
            <a:off x="534591" y="8164816"/>
            <a:ext cx="513059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Main 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 </a:t>
            </a:r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[P1]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5" name="テキスト ボックス 127">
            <a:extLst>
              <a:ext uri="{FF2B5EF4-FFF2-40B4-BE49-F238E27FC236}">
                <a16:creationId xmlns:a16="http://schemas.microsoft.com/office/drawing/2014/main" id="{429F65E7-71D4-E3AF-3A9A-7A30350234EA}"/>
              </a:ext>
            </a:extLst>
          </p:cNvPr>
          <p:cNvSpPr txBox="1"/>
          <p:nvPr/>
        </p:nvSpPr>
        <p:spPr>
          <a:xfrm>
            <a:off x="1411049" y="8158798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6" name="図 46">
            <a:extLst>
              <a:ext uri="{FF2B5EF4-FFF2-40B4-BE49-F238E27FC236}">
                <a16:creationId xmlns:a16="http://schemas.microsoft.com/office/drawing/2014/main" id="{8CD699DA-3365-4B98-86B3-8BDEEEDE462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96" b="3166"/>
          <a:stretch/>
        </p:blipFill>
        <p:spPr>
          <a:xfrm>
            <a:off x="1399994" y="8171675"/>
            <a:ext cx="774386" cy="250725"/>
          </a:xfrm>
          <a:prstGeom prst="rect">
            <a:avLst/>
          </a:prstGeom>
        </p:spPr>
      </p:pic>
      <p:pic>
        <p:nvPicPr>
          <p:cNvPr id="18" name="図 47">
            <a:extLst>
              <a:ext uri="{FF2B5EF4-FFF2-40B4-BE49-F238E27FC236}">
                <a16:creationId xmlns:a16="http://schemas.microsoft.com/office/drawing/2014/main" id="{AB0387D2-35BD-9FB2-78B6-55EA48A932F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44482" y="8209816"/>
            <a:ext cx="650469" cy="151500"/>
          </a:xfrm>
          <a:prstGeom prst="rect">
            <a:avLst/>
          </a:prstGeom>
        </p:spPr>
      </p:pic>
      <p:sp>
        <p:nvSpPr>
          <p:cNvPr id="21" name="テキスト ボックス 285">
            <a:extLst>
              <a:ext uri="{FF2B5EF4-FFF2-40B4-BE49-F238E27FC236}">
                <a16:creationId xmlns:a16="http://schemas.microsoft.com/office/drawing/2014/main" id="{0D69E796-C32D-43FE-0F41-DB9BB025CE6A}"/>
              </a:ext>
            </a:extLst>
          </p:cNvPr>
          <p:cNvSpPr txBox="1"/>
          <p:nvPr/>
        </p:nvSpPr>
        <p:spPr>
          <a:xfrm>
            <a:off x="1509381" y="8166735"/>
            <a:ext cx="564282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Confirm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[P3]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2" name="テキスト ボックス 127">
            <a:extLst>
              <a:ext uri="{FF2B5EF4-FFF2-40B4-BE49-F238E27FC236}">
                <a16:creationId xmlns:a16="http://schemas.microsoft.com/office/drawing/2014/main" id="{7FCF4ED5-A80B-9D97-FB71-C1BAFD5076A5}"/>
              </a:ext>
            </a:extLst>
          </p:cNvPr>
          <p:cNvSpPr txBox="1"/>
          <p:nvPr/>
        </p:nvSpPr>
        <p:spPr>
          <a:xfrm>
            <a:off x="1018160" y="8155541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23" name="図 64">
            <a:extLst>
              <a:ext uri="{FF2B5EF4-FFF2-40B4-BE49-F238E27FC236}">
                <a16:creationId xmlns:a16="http://schemas.microsoft.com/office/drawing/2014/main" id="{80A25E1D-24AF-227A-3082-8A6F60C0A4E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96" b="3166"/>
          <a:stretch/>
        </p:blipFill>
        <p:spPr>
          <a:xfrm>
            <a:off x="1007105" y="8168418"/>
            <a:ext cx="369329" cy="250725"/>
          </a:xfrm>
          <a:prstGeom prst="rect">
            <a:avLst/>
          </a:prstGeom>
        </p:spPr>
      </p:pic>
      <p:pic>
        <p:nvPicPr>
          <p:cNvPr id="24" name="図 65">
            <a:extLst>
              <a:ext uri="{FF2B5EF4-FFF2-40B4-BE49-F238E27FC236}">
                <a16:creationId xmlns:a16="http://schemas.microsoft.com/office/drawing/2014/main" id="{2D8A819C-FD90-B45D-398F-B8E9DE632FE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51594" y="8206558"/>
            <a:ext cx="266258" cy="135957"/>
          </a:xfrm>
          <a:prstGeom prst="rect">
            <a:avLst/>
          </a:prstGeom>
        </p:spPr>
      </p:pic>
      <p:sp>
        <p:nvSpPr>
          <p:cNvPr id="25" name="テキスト ボックス 285">
            <a:extLst>
              <a:ext uri="{FF2B5EF4-FFF2-40B4-BE49-F238E27FC236}">
                <a16:creationId xmlns:a16="http://schemas.microsoft.com/office/drawing/2014/main" id="{6B80301E-B720-8AF8-9A25-2D709E2C4ABB}"/>
              </a:ext>
            </a:extLst>
          </p:cNvPr>
          <p:cNvSpPr txBox="1"/>
          <p:nvPr/>
        </p:nvSpPr>
        <p:spPr>
          <a:xfrm>
            <a:off x="940767" y="8162769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Clear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[P2]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F4B8738-897F-402F-FFB2-4D2E6DF8038E}"/>
              </a:ext>
            </a:extLst>
          </p:cNvPr>
          <p:cNvSpPr/>
          <p:nvPr/>
        </p:nvSpPr>
        <p:spPr>
          <a:xfrm>
            <a:off x="576655" y="6685227"/>
            <a:ext cx="1600331" cy="664317"/>
          </a:xfrm>
          <a:prstGeom prst="rect">
            <a:avLst/>
          </a:prstGeom>
          <a:solidFill>
            <a:srgbClr val="B1D6FF"/>
          </a:solidFill>
          <a:ln w="3175" cap="flat" cmpd="sng" algn="ctr">
            <a:noFill/>
            <a:prstDash val="solid"/>
          </a:ln>
          <a:effectLst/>
        </p:spPr>
        <p:txBody>
          <a:bodyPr lIns="18288" tIns="18288" rIns="0" bIns="0" rtlCol="0" anchor="t"/>
          <a:lstStyle/>
          <a:p>
            <a:pPr defTabSz="914400"/>
            <a:r>
              <a:rPr kumimoji="1" lang="en-US" sz="800" kern="0" dirty="0"/>
              <a:t>PC/NO: 571002       </a:t>
            </a:r>
            <a:r>
              <a:rPr kumimoji="1" lang="en-US" sz="800" kern="0" dirty="0" err="1"/>
              <a:t>Dest</a:t>
            </a:r>
            <a:r>
              <a:rPr kumimoji="1" lang="en-US" sz="800" kern="0" dirty="0"/>
              <a:t>: ID</a:t>
            </a:r>
          </a:p>
          <a:p>
            <a:pPr defTabSz="914400"/>
            <a:r>
              <a:rPr kumimoji="1" lang="en-US" sz="800" kern="0" dirty="0"/>
              <a:t>CTRL: 84IFR           C/No: 30</a:t>
            </a:r>
          </a:p>
          <a:p>
            <a:pPr defTabSz="914400"/>
            <a:r>
              <a:rPr kumimoji="1" lang="en-US" sz="800" kern="0" dirty="0"/>
              <a:t>KD Lot: 21</a:t>
            </a:r>
          </a:p>
          <a:p>
            <a:pPr defTabSz="914400"/>
            <a:r>
              <a:rPr kumimoji="1" lang="en-US" sz="800" kern="0" dirty="0"/>
              <a:t>Model: CRV</a:t>
            </a:r>
          </a:p>
          <a:p>
            <a:pPr defTabSz="914400"/>
            <a:r>
              <a:rPr kumimoji="1" lang="en-US" sz="800" kern="0" dirty="0"/>
              <a:t>MTOC: R3C4VA600VTZ</a:t>
            </a:r>
          </a:p>
        </p:txBody>
      </p:sp>
      <p:graphicFrame>
        <p:nvGraphicFramePr>
          <p:cNvPr id="27" name="Table 26">
            <a:extLst>
              <a:ext uri="{FF2B5EF4-FFF2-40B4-BE49-F238E27FC236}">
                <a16:creationId xmlns:a16="http://schemas.microsoft.com/office/drawing/2014/main" id="{C93E996A-F3C5-443F-8B84-21AE3355A5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6837841"/>
              </p:ext>
            </p:extLst>
          </p:nvPr>
        </p:nvGraphicFramePr>
        <p:xfrm>
          <a:off x="574048" y="7326382"/>
          <a:ext cx="1600332" cy="83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83">
                  <a:extLst>
                    <a:ext uri="{9D8B030D-6E8A-4147-A177-3AD203B41FA5}">
                      <a16:colId xmlns:a16="http://schemas.microsoft.com/office/drawing/2014/main" val="3016197678"/>
                    </a:ext>
                  </a:extLst>
                </a:gridCol>
                <a:gridCol w="400083">
                  <a:extLst>
                    <a:ext uri="{9D8B030D-6E8A-4147-A177-3AD203B41FA5}">
                      <a16:colId xmlns:a16="http://schemas.microsoft.com/office/drawing/2014/main" val="4031467943"/>
                    </a:ext>
                  </a:extLst>
                </a:gridCol>
                <a:gridCol w="400083">
                  <a:extLst>
                    <a:ext uri="{9D8B030D-6E8A-4147-A177-3AD203B41FA5}">
                      <a16:colId xmlns:a16="http://schemas.microsoft.com/office/drawing/2014/main" val="426823830"/>
                    </a:ext>
                  </a:extLst>
                </a:gridCol>
                <a:gridCol w="400083">
                  <a:extLst>
                    <a:ext uri="{9D8B030D-6E8A-4147-A177-3AD203B41FA5}">
                      <a16:colId xmlns:a16="http://schemas.microsoft.com/office/drawing/2014/main" val="974536402"/>
                    </a:ext>
                  </a:extLst>
                </a:gridCol>
              </a:tblGrid>
              <a:tr h="209780"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PC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Ctrl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In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Out</a:t>
                      </a:r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674586452"/>
                  </a:ext>
                </a:extLst>
              </a:tr>
              <a:tr h="209780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571002</a:t>
                      </a:r>
                    </a:p>
                  </a:txBody>
                  <a:tcPr marL="9144" marR="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84IFR</a:t>
                      </a:r>
                    </a:p>
                  </a:txBody>
                  <a:tcPr marL="9144" marR="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A01</a:t>
                      </a:r>
                    </a:p>
                  </a:txBody>
                  <a:tcPr marL="9144" marR="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6821406"/>
                  </a:ext>
                </a:extLst>
              </a:tr>
              <a:tr h="209780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571003</a:t>
                      </a:r>
                    </a:p>
                  </a:txBody>
                  <a:tcPr marL="9144" marR="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123F</a:t>
                      </a:r>
                    </a:p>
                  </a:txBody>
                  <a:tcPr marL="9144" marR="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A01</a:t>
                      </a:r>
                    </a:p>
                  </a:txBody>
                  <a:tcPr marL="9144" marR="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191073211"/>
                  </a:ext>
                </a:extLst>
              </a:tr>
              <a:tr h="209780"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2026648403"/>
                  </a:ext>
                </a:extLst>
              </a:tr>
            </a:tbl>
          </a:graphicData>
        </a:graphic>
      </p:graphicFrame>
      <p:sp>
        <p:nvSpPr>
          <p:cNvPr id="28" name="テキスト ボックス 135">
            <a:extLst>
              <a:ext uri="{FF2B5EF4-FFF2-40B4-BE49-F238E27FC236}">
                <a16:creationId xmlns:a16="http://schemas.microsoft.com/office/drawing/2014/main" id="{4C7B2C83-4CED-E2DA-6ECA-60DA196D28D6}"/>
              </a:ext>
            </a:extLst>
          </p:cNvPr>
          <p:cNvSpPr txBox="1"/>
          <p:nvPr/>
        </p:nvSpPr>
        <p:spPr>
          <a:xfrm>
            <a:off x="552321" y="1817840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554109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24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400" y="1345290"/>
            <a:ext cx="6117062" cy="783610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473" name="テキスト ボックス 17">
            <a:extLst>
              <a:ext uri="{FF2B5EF4-FFF2-40B4-BE49-F238E27FC236}">
                <a16:creationId xmlns:a16="http://schemas.microsoft.com/office/drawing/2014/main" id="{D44A7DF2-9ABD-8C7A-8ADA-3533057F3973}"/>
              </a:ext>
            </a:extLst>
          </p:cNvPr>
          <p:cNvSpPr txBox="1"/>
          <p:nvPr/>
        </p:nvSpPr>
        <p:spPr>
          <a:xfrm>
            <a:off x="406400" y="862082"/>
            <a:ext cx="611706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5-1. Handy terminal screen image</a:t>
            </a:r>
          </a:p>
          <a:p>
            <a:r>
              <a:rPr kumimoji="1" lang="en-US" altLang="ja-JP" sz="1100" b="1" dirty="0"/>
              <a:t>5-1-4. Setup Finish Case</a:t>
            </a:r>
          </a:p>
          <a:p>
            <a:endParaRPr kumimoji="1" lang="en-US" altLang="ja-JP" sz="1100" b="1" dirty="0"/>
          </a:p>
        </p:txBody>
      </p:sp>
      <p:grpSp>
        <p:nvGrpSpPr>
          <p:cNvPr id="466" name="Group 465">
            <a:extLst>
              <a:ext uri="{FF2B5EF4-FFF2-40B4-BE49-F238E27FC236}">
                <a16:creationId xmlns:a16="http://schemas.microsoft.com/office/drawing/2014/main" id="{146E928B-0889-ECA3-0DD4-0579D58E8390}"/>
              </a:ext>
            </a:extLst>
          </p:cNvPr>
          <p:cNvGrpSpPr/>
          <p:nvPr/>
        </p:nvGrpSpPr>
        <p:grpSpPr>
          <a:xfrm>
            <a:off x="9553085" y="6585654"/>
            <a:ext cx="531986" cy="963575"/>
            <a:chOff x="1553598" y="3816149"/>
            <a:chExt cx="964004" cy="1529482"/>
          </a:xfrm>
        </p:grpSpPr>
        <p:sp>
          <p:nvSpPr>
            <p:cNvPr id="467" name="Isosceles Triangle 466">
              <a:extLst>
                <a:ext uri="{FF2B5EF4-FFF2-40B4-BE49-F238E27FC236}">
                  <a16:creationId xmlns:a16="http://schemas.microsoft.com/office/drawing/2014/main" id="{420373CD-CB11-5D77-E754-967009300789}"/>
                </a:ext>
              </a:extLst>
            </p:cNvPr>
            <p:cNvSpPr/>
            <p:nvPr/>
          </p:nvSpPr>
          <p:spPr>
            <a:xfrm rot="13094208">
              <a:off x="1949809" y="3816149"/>
              <a:ext cx="567793" cy="706238"/>
            </a:xfrm>
            <a:prstGeom prst="triangle">
              <a:avLst/>
            </a:prstGeom>
            <a:gradFill flip="none" rotWithShape="1">
              <a:gsLst>
                <a:gs pos="0">
                  <a:srgbClr val="FF0000"/>
                </a:gs>
                <a:gs pos="42000">
                  <a:srgbClr val="FF0000"/>
                </a:gs>
                <a:gs pos="100000">
                  <a:srgbClr val="FF0000">
                    <a:alpha val="2000"/>
                  </a:srgbClr>
                </a:gs>
              </a:gsLst>
              <a:lin ang="5400000" scaled="0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kumimoji="1" lang="en-US" sz="600" kern="0" dirty="0">
                <a:solidFill>
                  <a:prstClr val="black"/>
                </a:solidFill>
              </a:endParaRPr>
            </a:p>
          </p:txBody>
        </p:sp>
        <p:pic>
          <p:nvPicPr>
            <p:cNvPr id="468" name="図 56">
              <a:extLst>
                <a:ext uri="{FF2B5EF4-FFF2-40B4-BE49-F238E27FC236}">
                  <a16:creationId xmlns:a16="http://schemas.microsoft.com/office/drawing/2014/main" id="{2D1C44EB-BB7E-15BB-C52A-779E600FC1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77764">
              <a:off x="1553598" y="4058051"/>
              <a:ext cx="591284" cy="1287580"/>
            </a:xfrm>
            <a:prstGeom prst="rect">
              <a:avLst/>
            </a:prstGeom>
          </p:spPr>
        </p:pic>
      </p:grpSp>
      <p:grpSp>
        <p:nvGrpSpPr>
          <p:cNvPr id="266" name="Group 265">
            <a:extLst>
              <a:ext uri="{FF2B5EF4-FFF2-40B4-BE49-F238E27FC236}">
                <a16:creationId xmlns:a16="http://schemas.microsoft.com/office/drawing/2014/main" id="{2FCB0296-A30F-F6EE-FCF8-84C10D1F77B7}"/>
              </a:ext>
            </a:extLst>
          </p:cNvPr>
          <p:cNvGrpSpPr/>
          <p:nvPr/>
        </p:nvGrpSpPr>
        <p:grpSpPr>
          <a:xfrm>
            <a:off x="2440078" y="8259685"/>
            <a:ext cx="1662887" cy="862405"/>
            <a:chOff x="3280050" y="2338492"/>
            <a:chExt cx="1662887" cy="862405"/>
          </a:xfrm>
        </p:grpSpPr>
        <p:sp>
          <p:nvSpPr>
            <p:cNvPr id="267" name="TextBox 266">
              <a:extLst>
                <a:ext uri="{FF2B5EF4-FFF2-40B4-BE49-F238E27FC236}">
                  <a16:creationId xmlns:a16="http://schemas.microsoft.com/office/drawing/2014/main" id="{62FCE0CA-B7F8-B9EC-5562-CF98D11471CA}"/>
                </a:ext>
              </a:extLst>
            </p:cNvPr>
            <p:cNvSpPr txBox="1"/>
            <p:nvPr/>
          </p:nvSpPr>
          <p:spPr>
            <a:xfrm>
              <a:off x="3280050" y="2338492"/>
              <a:ext cx="1662887" cy="862405"/>
            </a:xfrm>
            <a:prstGeom prst="rect">
              <a:avLst/>
            </a:prstGeom>
            <a:solidFill>
              <a:srgbClr val="E5E6FA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none" rtlCol="0">
              <a:noAutofit/>
            </a:bodyPr>
            <a:lstStyle/>
            <a:p>
              <a:pPr algn="ctr"/>
              <a:endParaRPr lang="en-US" sz="1000" dirty="0"/>
            </a:p>
            <a:p>
              <a:pPr algn="ctr"/>
              <a:r>
                <a:rPr lang="en-US" sz="1000" dirty="0"/>
                <a:t>Set up completed.</a:t>
              </a:r>
            </a:p>
          </p:txBody>
        </p:sp>
        <p:sp>
          <p:nvSpPr>
            <p:cNvPr id="268" name="TextBox 267">
              <a:extLst>
                <a:ext uri="{FF2B5EF4-FFF2-40B4-BE49-F238E27FC236}">
                  <a16:creationId xmlns:a16="http://schemas.microsoft.com/office/drawing/2014/main" id="{FBB9E1E1-8990-F96A-0E41-5BC955F86381}"/>
                </a:ext>
              </a:extLst>
            </p:cNvPr>
            <p:cNvSpPr txBox="1"/>
            <p:nvPr/>
          </p:nvSpPr>
          <p:spPr>
            <a:xfrm>
              <a:off x="3646219" y="2875210"/>
              <a:ext cx="903306" cy="246221"/>
            </a:xfrm>
            <a:prstGeom prst="rect">
              <a:avLst/>
            </a:prstGeom>
            <a:solidFill>
              <a:srgbClr val="3BED50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1000" b="1" dirty="0">
                  <a:solidFill>
                    <a:schemeClr val="bg1"/>
                  </a:solidFill>
                </a:rPr>
                <a:t>OK [Ent]</a:t>
              </a:r>
            </a:p>
          </p:txBody>
        </p:sp>
      </p:grpSp>
      <p:sp>
        <p:nvSpPr>
          <p:cNvPr id="407" name="Isosceles Triangle 406">
            <a:extLst>
              <a:ext uri="{FF2B5EF4-FFF2-40B4-BE49-F238E27FC236}">
                <a16:creationId xmlns:a16="http://schemas.microsoft.com/office/drawing/2014/main" id="{AB34FFF4-7F45-5838-40EA-F44D6D35686D}"/>
              </a:ext>
            </a:extLst>
          </p:cNvPr>
          <p:cNvSpPr/>
          <p:nvPr/>
        </p:nvSpPr>
        <p:spPr>
          <a:xfrm>
            <a:off x="3020815" y="1057448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2" name="テキスト ボックス 19">
            <a:extLst>
              <a:ext uri="{FF2B5EF4-FFF2-40B4-BE49-F238E27FC236}">
                <a16:creationId xmlns:a16="http://schemas.microsoft.com/office/drawing/2014/main" id="{9A73823B-C09C-804B-18CA-D1C532BD9D8F}"/>
              </a:ext>
            </a:extLst>
          </p:cNvPr>
          <p:cNvSpPr txBox="1"/>
          <p:nvPr/>
        </p:nvSpPr>
        <p:spPr>
          <a:xfrm>
            <a:off x="4331695" y="1573713"/>
            <a:ext cx="209196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+mj-lt"/>
              </a:rPr>
              <a:t>This is the screen that transitions after select Setup Finish Case from menu screen.</a:t>
            </a:r>
          </a:p>
          <a:p>
            <a:r>
              <a:rPr kumimoji="1" lang="en-US" altLang="ja-JP" sz="800" b="1" dirty="0">
                <a:latin typeface="Arial 本文"/>
              </a:rPr>
              <a:t>Van Date</a:t>
            </a:r>
            <a:r>
              <a:rPr kumimoji="1" lang="en-US" altLang="ja-JP" sz="800" dirty="0">
                <a:latin typeface="Arial 本文"/>
              </a:rPr>
              <a:t>: Vanning date from master plan</a:t>
            </a:r>
            <a:endParaRPr kumimoji="1" lang="en-US" altLang="ja-JP" sz="800" dirty="0">
              <a:latin typeface="+mj-lt"/>
            </a:endParaRPr>
          </a:p>
          <a:p>
            <a:r>
              <a:rPr kumimoji="1" lang="en-US" altLang="ja-JP" sz="800" b="1" dirty="0">
                <a:latin typeface="Arial 本文"/>
              </a:rPr>
              <a:t>C/No.</a:t>
            </a:r>
            <a:r>
              <a:rPr kumimoji="1" lang="en-US" altLang="ja-JP" sz="800" dirty="0">
                <a:latin typeface="Arial 本文"/>
              </a:rPr>
              <a:t>: Container number</a:t>
            </a:r>
            <a:endParaRPr kumimoji="1" lang="en-US" altLang="ja-JP" sz="800" dirty="0">
              <a:latin typeface="+mj-lt"/>
            </a:endParaRPr>
          </a:p>
          <a:p>
            <a:r>
              <a:rPr kumimoji="1" lang="en-US" altLang="ja-JP" sz="800" b="1" dirty="0">
                <a:latin typeface="Arial 本文"/>
              </a:rPr>
              <a:t>PC No.</a:t>
            </a:r>
            <a:r>
              <a:rPr kumimoji="1" lang="en-US" altLang="ja-JP" sz="800" dirty="0">
                <a:latin typeface="Arial 本文"/>
              </a:rPr>
              <a:t>: PC number from master plan</a:t>
            </a:r>
            <a:endParaRPr kumimoji="1" lang="en-US" altLang="ja-JP" sz="800" dirty="0">
              <a:latin typeface="+mj-lt"/>
            </a:endParaRPr>
          </a:p>
          <a:p>
            <a:r>
              <a:rPr kumimoji="1" lang="en-US" altLang="ja-JP" sz="800" b="1" dirty="0">
                <a:latin typeface="Arial 本文"/>
              </a:rPr>
              <a:t>Type</a:t>
            </a:r>
            <a:r>
              <a:rPr kumimoji="1" lang="en-US" altLang="ja-JP" sz="800" dirty="0">
                <a:latin typeface="Arial 本文"/>
              </a:rPr>
              <a:t>: PC Type</a:t>
            </a:r>
            <a:endParaRPr kumimoji="1" lang="en-US" altLang="ja-JP" sz="800" dirty="0">
              <a:latin typeface="+mj-lt"/>
            </a:endParaRPr>
          </a:p>
          <a:p>
            <a:r>
              <a:rPr kumimoji="1" lang="en-US" altLang="ja-JP" sz="800" b="1" dirty="0">
                <a:latin typeface="Arial 本文"/>
              </a:rPr>
              <a:t>Model</a:t>
            </a:r>
            <a:r>
              <a:rPr kumimoji="1" lang="en-US" altLang="ja-JP" sz="800" dirty="0">
                <a:latin typeface="Arial 本文"/>
              </a:rPr>
              <a:t>: Model number</a:t>
            </a:r>
            <a:endParaRPr kumimoji="1" lang="en-US" altLang="ja-JP" sz="800" dirty="0">
              <a:latin typeface="+mj-lt"/>
            </a:endParaRPr>
          </a:p>
          <a:p>
            <a:r>
              <a:rPr kumimoji="1" lang="en-US" altLang="ja-JP" sz="800" b="1" dirty="0">
                <a:latin typeface="+mj-lt"/>
              </a:rPr>
              <a:t>Qty</a:t>
            </a:r>
            <a:r>
              <a:rPr kumimoji="1" lang="en-US" altLang="ja-JP" sz="800" dirty="0">
                <a:latin typeface="+mj-lt"/>
              </a:rPr>
              <a:t>: </a:t>
            </a:r>
            <a:r>
              <a:rPr kumimoji="1" lang="en-US" altLang="ja-JP" sz="800" dirty="0">
                <a:latin typeface="Arial 本文"/>
              </a:rPr>
              <a:t>Total case</a:t>
            </a:r>
            <a:endParaRPr kumimoji="1" lang="en-US" altLang="ja-JP" sz="800" dirty="0">
              <a:solidFill>
                <a:srgbClr val="FF0000"/>
              </a:solidFill>
              <a:latin typeface="+mj-lt"/>
            </a:endParaRPr>
          </a:p>
          <a:p>
            <a:endParaRPr kumimoji="1" lang="en-US" altLang="ja-JP" sz="800" dirty="0">
              <a:solidFill>
                <a:srgbClr val="FF0000"/>
              </a:solidFill>
              <a:latin typeface="Arial 本文"/>
            </a:endParaRPr>
          </a:p>
          <a:p>
            <a:r>
              <a:rPr kumimoji="1" lang="en-US" altLang="ja-JP" sz="800" b="1" dirty="0">
                <a:latin typeface="+mj-lt"/>
              </a:rPr>
              <a:t>&lt;[P1]</a:t>
            </a:r>
            <a:r>
              <a:rPr kumimoji="1" lang="en-US" altLang="ja-JP" sz="800" dirty="0">
                <a:latin typeface="+mj-lt"/>
              </a:rPr>
              <a:t>: Back to menu screen</a:t>
            </a:r>
          </a:p>
        </p:txBody>
      </p:sp>
      <p:sp>
        <p:nvSpPr>
          <p:cNvPr id="5" name="矢印: 右 18">
            <a:extLst>
              <a:ext uri="{FF2B5EF4-FFF2-40B4-BE49-F238E27FC236}">
                <a16:creationId xmlns:a16="http://schemas.microsoft.com/office/drawing/2014/main" id="{62537168-CEE7-46E7-FACA-73B8225DB431}"/>
              </a:ext>
            </a:extLst>
          </p:cNvPr>
          <p:cNvSpPr/>
          <p:nvPr/>
        </p:nvSpPr>
        <p:spPr>
          <a:xfrm>
            <a:off x="2248368" y="2528549"/>
            <a:ext cx="243477" cy="215444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sp>
        <p:nvSpPr>
          <p:cNvPr id="19" name="テキスト ボックス 73">
            <a:extLst>
              <a:ext uri="{FF2B5EF4-FFF2-40B4-BE49-F238E27FC236}">
                <a16:creationId xmlns:a16="http://schemas.microsoft.com/office/drawing/2014/main" id="{680F034C-2F02-7487-3E99-8079AC9A4094}"/>
              </a:ext>
            </a:extLst>
          </p:cNvPr>
          <p:cNvSpPr txBox="1"/>
          <p:nvPr/>
        </p:nvSpPr>
        <p:spPr>
          <a:xfrm>
            <a:off x="514395" y="1624387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Main Menu</a:t>
            </a:r>
            <a:endParaRPr kumimoji="1" lang="ja-JP" altLang="en-US" sz="8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20" name="รูปภาพ 3">
            <a:extLst>
              <a:ext uri="{FF2B5EF4-FFF2-40B4-BE49-F238E27FC236}">
                <a16:creationId xmlns:a16="http://schemas.microsoft.com/office/drawing/2014/main" id="{6EB75882-2ABD-0EFA-C7A2-34DAD321E4A1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044" y="1533607"/>
            <a:ext cx="1716979" cy="2217799"/>
          </a:xfrm>
          <a:prstGeom prst="rect">
            <a:avLst/>
          </a:prstGeom>
        </p:spPr>
      </p:pic>
      <p:pic>
        <p:nvPicPr>
          <p:cNvPr id="45" name="図 119">
            <a:extLst>
              <a:ext uri="{FF2B5EF4-FFF2-40B4-BE49-F238E27FC236}">
                <a16:creationId xmlns:a16="http://schemas.microsoft.com/office/drawing/2014/main" id="{2D165108-9C50-1B60-F9D7-8FE6A4D060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61791" y="1653711"/>
            <a:ext cx="1182132" cy="177846"/>
          </a:xfrm>
          <a:prstGeom prst="rect">
            <a:avLst/>
          </a:prstGeom>
        </p:spPr>
      </p:pic>
      <p:sp>
        <p:nvSpPr>
          <p:cNvPr id="46" name="テキスト ボックス 120">
            <a:extLst>
              <a:ext uri="{FF2B5EF4-FFF2-40B4-BE49-F238E27FC236}">
                <a16:creationId xmlns:a16="http://schemas.microsoft.com/office/drawing/2014/main" id="{EFD54660-E83D-B723-41D0-E2CCA101F651}"/>
              </a:ext>
            </a:extLst>
          </p:cNvPr>
          <p:cNvSpPr txBox="1"/>
          <p:nvPr/>
        </p:nvSpPr>
        <p:spPr>
          <a:xfrm>
            <a:off x="2514043" y="1621848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&lt;[P1]    Setup Finish Case</a:t>
            </a:r>
          </a:p>
        </p:txBody>
      </p:sp>
      <p:pic>
        <p:nvPicPr>
          <p:cNvPr id="47" name="図 124">
            <a:extLst>
              <a:ext uri="{FF2B5EF4-FFF2-40B4-BE49-F238E27FC236}">
                <a16:creationId xmlns:a16="http://schemas.microsoft.com/office/drawing/2014/main" id="{238451F6-6C04-16A4-2024-CCBE47A404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19647" y="1869155"/>
            <a:ext cx="1492073" cy="1579717"/>
          </a:xfrm>
          <a:prstGeom prst="rect">
            <a:avLst/>
          </a:prstGeom>
        </p:spPr>
      </p:pic>
      <p:pic>
        <p:nvPicPr>
          <p:cNvPr id="48" name="図 124">
            <a:extLst>
              <a:ext uri="{FF2B5EF4-FFF2-40B4-BE49-F238E27FC236}">
                <a16:creationId xmlns:a16="http://schemas.microsoft.com/office/drawing/2014/main" id="{2F40ECDE-9501-B774-FF5D-AA98EA96E2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74282" y="2003152"/>
            <a:ext cx="1492073" cy="241737"/>
          </a:xfrm>
          <a:prstGeom prst="rect">
            <a:avLst/>
          </a:prstGeom>
        </p:spPr>
      </p:pic>
      <p:sp>
        <p:nvSpPr>
          <p:cNvPr id="51" name="テキスト ボックス 135">
            <a:extLst>
              <a:ext uri="{FF2B5EF4-FFF2-40B4-BE49-F238E27FC236}">
                <a16:creationId xmlns:a16="http://schemas.microsoft.com/office/drawing/2014/main" id="{E7F647F8-C03D-026F-3684-E6A7A2C2FCF2}"/>
              </a:ext>
            </a:extLst>
          </p:cNvPr>
          <p:cNvSpPr txBox="1"/>
          <p:nvPr/>
        </p:nvSpPr>
        <p:spPr>
          <a:xfrm>
            <a:off x="2471911" y="1834509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62" name="รูปภาพ 3">
            <a:extLst>
              <a:ext uri="{FF2B5EF4-FFF2-40B4-BE49-F238E27FC236}">
                <a16:creationId xmlns:a16="http://schemas.microsoft.com/office/drawing/2014/main" id="{CA82C9BC-8823-DCA6-8943-59609C3CF3D5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395" y="1530279"/>
            <a:ext cx="1716979" cy="2217799"/>
          </a:xfrm>
          <a:prstGeom prst="rect">
            <a:avLst/>
          </a:prstGeom>
        </p:spPr>
      </p:pic>
      <p:pic>
        <p:nvPicPr>
          <p:cNvPr id="463" name="図 8">
            <a:extLst>
              <a:ext uri="{FF2B5EF4-FFF2-40B4-BE49-F238E27FC236}">
                <a16:creationId xmlns:a16="http://schemas.microsoft.com/office/drawing/2014/main" id="{FC5D48CE-1A0C-8DB9-B728-1B19FDCFB7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9869" y="1995632"/>
            <a:ext cx="1303133" cy="1746518"/>
          </a:xfrm>
          <a:prstGeom prst="rect">
            <a:avLst/>
          </a:prstGeom>
        </p:spPr>
      </p:pic>
      <p:pic>
        <p:nvPicPr>
          <p:cNvPr id="464" name="図 72">
            <a:extLst>
              <a:ext uri="{FF2B5EF4-FFF2-40B4-BE49-F238E27FC236}">
                <a16:creationId xmlns:a16="http://schemas.microsoft.com/office/drawing/2014/main" id="{504C50BC-42D7-B2A0-E98A-E6783D2E57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5143" y="1651356"/>
            <a:ext cx="1182132" cy="177846"/>
          </a:xfrm>
          <a:prstGeom prst="rect">
            <a:avLst/>
          </a:prstGeom>
        </p:spPr>
      </p:pic>
      <p:sp>
        <p:nvSpPr>
          <p:cNvPr id="474" name="テキスト ボックス 73">
            <a:extLst>
              <a:ext uri="{FF2B5EF4-FFF2-40B4-BE49-F238E27FC236}">
                <a16:creationId xmlns:a16="http://schemas.microsoft.com/office/drawing/2014/main" id="{9B277E7A-75CC-F966-A36D-7809D7E2C3C6}"/>
              </a:ext>
            </a:extLst>
          </p:cNvPr>
          <p:cNvSpPr txBox="1"/>
          <p:nvPr/>
        </p:nvSpPr>
        <p:spPr>
          <a:xfrm>
            <a:off x="517395" y="1619493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Main Menu</a:t>
            </a:r>
            <a:endParaRPr kumimoji="1" lang="ja-JP" altLang="en-US" sz="8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75" name="図 87">
            <a:extLst>
              <a:ext uri="{FF2B5EF4-FFF2-40B4-BE49-F238E27FC236}">
                <a16:creationId xmlns:a16="http://schemas.microsoft.com/office/drawing/2014/main" id="{01FF86B9-E575-BD2C-5B01-39D35B5E83F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91021" y="1851323"/>
            <a:ext cx="642805" cy="158497"/>
          </a:xfrm>
          <a:prstGeom prst="rect">
            <a:avLst/>
          </a:prstGeom>
        </p:spPr>
      </p:pic>
      <p:pic>
        <p:nvPicPr>
          <p:cNvPr id="476" name="図 47">
            <a:extLst>
              <a:ext uri="{FF2B5EF4-FFF2-40B4-BE49-F238E27FC236}">
                <a16:creationId xmlns:a16="http://schemas.microsoft.com/office/drawing/2014/main" id="{CFF61AB5-6C02-C479-D1E9-A8D9D7FEE1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9480" y="1851323"/>
            <a:ext cx="558985" cy="152060"/>
          </a:xfrm>
          <a:prstGeom prst="rect">
            <a:avLst/>
          </a:prstGeom>
        </p:spPr>
      </p:pic>
      <p:pic>
        <p:nvPicPr>
          <p:cNvPr id="477" name="Picture 476">
            <a:extLst>
              <a:ext uri="{FF2B5EF4-FFF2-40B4-BE49-F238E27FC236}">
                <a16:creationId xmlns:a16="http://schemas.microsoft.com/office/drawing/2014/main" id="{322EF671-B54C-754F-F604-92071DD4BBD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305" y="1984438"/>
            <a:ext cx="444693" cy="444693"/>
          </a:xfrm>
          <a:prstGeom prst="rect">
            <a:avLst/>
          </a:prstGeom>
        </p:spPr>
      </p:pic>
      <p:pic>
        <p:nvPicPr>
          <p:cNvPr id="478" name="Picture 477">
            <a:extLst>
              <a:ext uri="{FF2B5EF4-FFF2-40B4-BE49-F238E27FC236}">
                <a16:creationId xmlns:a16="http://schemas.microsoft.com/office/drawing/2014/main" id="{A4C965F7-50E6-8222-47E4-61424B772E4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717" y="2558552"/>
            <a:ext cx="444693" cy="444693"/>
          </a:xfrm>
          <a:prstGeom prst="rect">
            <a:avLst/>
          </a:prstGeom>
        </p:spPr>
      </p:pic>
      <p:pic>
        <p:nvPicPr>
          <p:cNvPr id="479" name="Picture 478">
            <a:extLst>
              <a:ext uri="{FF2B5EF4-FFF2-40B4-BE49-F238E27FC236}">
                <a16:creationId xmlns:a16="http://schemas.microsoft.com/office/drawing/2014/main" id="{FAE37BC7-3BCF-5715-FA7A-3A55AC53AAE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6059" y="2556716"/>
            <a:ext cx="445045" cy="444693"/>
          </a:xfrm>
          <a:prstGeom prst="rect">
            <a:avLst/>
          </a:prstGeom>
        </p:spPr>
      </p:pic>
      <p:pic>
        <p:nvPicPr>
          <p:cNvPr id="480" name="Picture 479">
            <a:extLst>
              <a:ext uri="{FF2B5EF4-FFF2-40B4-BE49-F238E27FC236}">
                <a16:creationId xmlns:a16="http://schemas.microsoft.com/office/drawing/2014/main" id="{32285409-13B7-75D5-10F1-462D3763F65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270" y="2558710"/>
            <a:ext cx="444693" cy="444693"/>
          </a:xfrm>
          <a:prstGeom prst="rect">
            <a:avLst/>
          </a:prstGeom>
        </p:spPr>
      </p:pic>
      <p:pic>
        <p:nvPicPr>
          <p:cNvPr id="481" name="Picture 480">
            <a:extLst>
              <a:ext uri="{FF2B5EF4-FFF2-40B4-BE49-F238E27FC236}">
                <a16:creationId xmlns:a16="http://schemas.microsoft.com/office/drawing/2014/main" id="{391BC68A-3CEA-351F-5B12-36BAFC6F1DD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971" y="1990550"/>
            <a:ext cx="444693" cy="444693"/>
          </a:xfrm>
          <a:prstGeom prst="rect">
            <a:avLst/>
          </a:prstGeom>
        </p:spPr>
      </p:pic>
      <p:pic>
        <p:nvPicPr>
          <p:cNvPr id="482" name="Picture 481">
            <a:extLst>
              <a:ext uri="{FF2B5EF4-FFF2-40B4-BE49-F238E27FC236}">
                <a16:creationId xmlns:a16="http://schemas.microsoft.com/office/drawing/2014/main" id="{A9247075-220B-40E0-11DA-54BED663F8E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271" y="1990550"/>
            <a:ext cx="444693" cy="444693"/>
          </a:xfrm>
          <a:prstGeom prst="rect">
            <a:avLst/>
          </a:prstGeom>
        </p:spPr>
      </p:pic>
      <p:pic>
        <p:nvPicPr>
          <p:cNvPr id="483" name="Picture 482">
            <a:extLst>
              <a:ext uri="{FF2B5EF4-FFF2-40B4-BE49-F238E27FC236}">
                <a16:creationId xmlns:a16="http://schemas.microsoft.com/office/drawing/2014/main" id="{0701EBD8-12B7-1685-F2CB-85254C8E8C2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717" y="3120845"/>
            <a:ext cx="444693" cy="444693"/>
          </a:xfrm>
          <a:prstGeom prst="rect">
            <a:avLst/>
          </a:prstGeom>
        </p:spPr>
      </p:pic>
      <p:sp>
        <p:nvSpPr>
          <p:cNvPr id="484" name="テキスト ボックス 135">
            <a:extLst>
              <a:ext uri="{FF2B5EF4-FFF2-40B4-BE49-F238E27FC236}">
                <a16:creationId xmlns:a16="http://schemas.microsoft.com/office/drawing/2014/main" id="{D5E58871-FF1E-335D-46ED-F3BA950ACE47}"/>
              </a:ext>
            </a:extLst>
          </p:cNvPr>
          <p:cNvSpPr txBox="1"/>
          <p:nvPr/>
        </p:nvSpPr>
        <p:spPr>
          <a:xfrm>
            <a:off x="613854" y="3013345"/>
            <a:ext cx="1699476" cy="76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Outer Packing       Print Tag        Print Settings</a:t>
            </a:r>
            <a:endParaRPr kumimoji="1" lang="ja-JP" altLang="en-US" sz="5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85" name="テキスト ボックス 135">
            <a:extLst>
              <a:ext uri="{FF2B5EF4-FFF2-40B4-BE49-F238E27FC236}">
                <a16:creationId xmlns:a16="http://schemas.microsoft.com/office/drawing/2014/main" id="{07DD65E2-62DF-CEB9-394C-070F3A7A906F}"/>
              </a:ext>
            </a:extLst>
          </p:cNvPr>
          <p:cNvSpPr txBox="1"/>
          <p:nvPr/>
        </p:nvSpPr>
        <p:spPr>
          <a:xfrm>
            <a:off x="638108" y="3565844"/>
            <a:ext cx="42635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Receive </a:t>
            </a:r>
          </a:p>
          <a:p>
            <a:pPr algn="ctr"/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Finish Case</a:t>
            </a:r>
            <a:endParaRPr kumimoji="1" lang="ja-JP" altLang="en-US" sz="5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86" name="テキスト ボックス 135">
            <a:extLst>
              <a:ext uri="{FF2B5EF4-FFF2-40B4-BE49-F238E27FC236}">
                <a16:creationId xmlns:a16="http://schemas.microsoft.com/office/drawing/2014/main" id="{88167C43-83DD-CE4A-B2B0-D9AE25C81DEF}"/>
              </a:ext>
            </a:extLst>
          </p:cNvPr>
          <p:cNvSpPr txBox="1"/>
          <p:nvPr/>
        </p:nvSpPr>
        <p:spPr>
          <a:xfrm>
            <a:off x="546169" y="1679298"/>
            <a:ext cx="400512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ja-JP" sz="7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&lt;P1</a:t>
            </a:r>
            <a:endParaRPr kumimoji="1" lang="ja-JP" altLang="en-US" sz="7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87" name="Picture 486">
            <a:extLst>
              <a:ext uri="{FF2B5EF4-FFF2-40B4-BE49-F238E27FC236}">
                <a16:creationId xmlns:a16="http://schemas.microsoft.com/office/drawing/2014/main" id="{CEFD0A6C-E9E5-48E7-A2FE-BEC34C1E869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6059" y="3133233"/>
            <a:ext cx="444693" cy="444693"/>
          </a:xfrm>
          <a:prstGeom prst="rect">
            <a:avLst/>
          </a:prstGeom>
        </p:spPr>
      </p:pic>
      <p:pic>
        <p:nvPicPr>
          <p:cNvPr id="488" name="Picture 487">
            <a:extLst>
              <a:ext uri="{FF2B5EF4-FFF2-40B4-BE49-F238E27FC236}">
                <a16:creationId xmlns:a16="http://schemas.microsoft.com/office/drawing/2014/main" id="{AE57AACF-4561-4A75-3472-74131B23E82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699" y="3130651"/>
            <a:ext cx="444693" cy="446100"/>
          </a:xfrm>
          <a:prstGeom prst="rect">
            <a:avLst/>
          </a:prstGeom>
        </p:spPr>
      </p:pic>
      <p:sp>
        <p:nvSpPr>
          <p:cNvPr id="489" name="テキスト ボックス 135">
            <a:extLst>
              <a:ext uri="{FF2B5EF4-FFF2-40B4-BE49-F238E27FC236}">
                <a16:creationId xmlns:a16="http://schemas.microsoft.com/office/drawing/2014/main" id="{D80B86FC-1C85-984D-37C2-D48723944F70}"/>
              </a:ext>
            </a:extLst>
          </p:cNvPr>
          <p:cNvSpPr txBox="1"/>
          <p:nvPr/>
        </p:nvSpPr>
        <p:spPr>
          <a:xfrm>
            <a:off x="1167396" y="3576724"/>
            <a:ext cx="42635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Move Location</a:t>
            </a:r>
            <a:endParaRPr kumimoji="1" lang="ja-JP" altLang="en-US" sz="5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90" name="テキスト ボックス 135">
            <a:extLst>
              <a:ext uri="{FF2B5EF4-FFF2-40B4-BE49-F238E27FC236}">
                <a16:creationId xmlns:a16="http://schemas.microsoft.com/office/drawing/2014/main" id="{E51BC077-14FD-84CD-61C1-93BABDE417A9}"/>
              </a:ext>
            </a:extLst>
          </p:cNvPr>
          <p:cNvSpPr txBox="1"/>
          <p:nvPr/>
        </p:nvSpPr>
        <p:spPr>
          <a:xfrm>
            <a:off x="1698906" y="3576724"/>
            <a:ext cx="42635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Setup</a:t>
            </a:r>
          </a:p>
          <a:p>
            <a:pPr algn="ctr"/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Finish Case</a:t>
            </a:r>
            <a:endParaRPr kumimoji="1" lang="ja-JP" altLang="en-US" sz="5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91" name="テキスト ボックス 135">
            <a:extLst>
              <a:ext uri="{FF2B5EF4-FFF2-40B4-BE49-F238E27FC236}">
                <a16:creationId xmlns:a16="http://schemas.microsoft.com/office/drawing/2014/main" id="{EEC7FE3F-8FC4-B7BF-F7A1-CEDD134D1D60}"/>
              </a:ext>
            </a:extLst>
          </p:cNvPr>
          <p:cNvSpPr txBox="1"/>
          <p:nvPr/>
        </p:nvSpPr>
        <p:spPr>
          <a:xfrm>
            <a:off x="683407" y="2434872"/>
            <a:ext cx="1541420" cy="76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Receiving            Staging         Inner Packing</a:t>
            </a:r>
            <a:endParaRPr kumimoji="1" lang="ja-JP" altLang="en-US" sz="5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pSp>
        <p:nvGrpSpPr>
          <p:cNvPr id="492" name="Group 491">
            <a:extLst>
              <a:ext uri="{FF2B5EF4-FFF2-40B4-BE49-F238E27FC236}">
                <a16:creationId xmlns:a16="http://schemas.microsoft.com/office/drawing/2014/main" id="{5E83260D-4863-7903-2A5E-6D5B0A16938E}"/>
              </a:ext>
            </a:extLst>
          </p:cNvPr>
          <p:cNvGrpSpPr/>
          <p:nvPr/>
        </p:nvGrpSpPr>
        <p:grpSpPr>
          <a:xfrm>
            <a:off x="1665947" y="3118102"/>
            <a:ext cx="606288" cy="612510"/>
            <a:chOff x="-874114" y="2382520"/>
            <a:chExt cx="606288" cy="612510"/>
          </a:xfrm>
        </p:grpSpPr>
        <p:sp>
          <p:nvSpPr>
            <p:cNvPr id="493" name="正方形/長方形 40">
              <a:extLst>
                <a:ext uri="{FF2B5EF4-FFF2-40B4-BE49-F238E27FC236}">
                  <a16:creationId xmlns:a16="http://schemas.microsoft.com/office/drawing/2014/main" id="{F595FA07-1E1D-0ED9-3A55-DDB0B4E80624}"/>
                </a:ext>
              </a:extLst>
            </p:cNvPr>
            <p:cNvSpPr/>
            <p:nvPr/>
          </p:nvSpPr>
          <p:spPr>
            <a:xfrm>
              <a:off x="-874114" y="2382520"/>
              <a:ext cx="502252" cy="484567"/>
            </a:xfrm>
            <a:prstGeom prst="rect">
              <a:avLst/>
            </a:prstGeom>
            <a:noFill/>
            <a:ln w="15875" cap="flat" cmpd="sng" algn="ctr">
              <a:solidFill>
                <a:srgbClr val="FF0000"/>
              </a:solidFill>
              <a:prstDash val="dash"/>
            </a:ln>
            <a:effectLst/>
          </p:spPr>
          <p:txBody>
            <a:bodyPr rtlCol="0" anchor="ctr"/>
            <a:lstStyle/>
            <a:p>
              <a:pPr algn="l" defTabSz="914400"/>
              <a:endParaRPr kumimoji="1" lang="ja-JP" altLang="en-US" sz="700" kern="0" dirty="0">
                <a:solidFill>
                  <a:prstClr val="black"/>
                </a:solidFill>
              </a:endParaRPr>
            </a:p>
          </p:txBody>
        </p:sp>
        <p:pic>
          <p:nvPicPr>
            <p:cNvPr id="494" name="グラフィックス 41" descr="右向き指示マーク">
              <a:extLst>
                <a:ext uri="{FF2B5EF4-FFF2-40B4-BE49-F238E27FC236}">
                  <a16:creationId xmlns:a16="http://schemas.microsoft.com/office/drawing/2014/main" id="{AD589837-4713-50AC-36B3-0314DB4162ED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 rot="14754202">
              <a:off x="-503970" y="2758886"/>
              <a:ext cx="236144" cy="236144"/>
            </a:xfrm>
            <a:prstGeom prst="rect">
              <a:avLst/>
            </a:prstGeom>
          </p:spPr>
        </p:pic>
      </p:grpSp>
      <p:graphicFrame>
        <p:nvGraphicFramePr>
          <p:cNvPr id="499" name="Table 498">
            <a:extLst>
              <a:ext uri="{FF2B5EF4-FFF2-40B4-BE49-F238E27FC236}">
                <a16:creationId xmlns:a16="http://schemas.microsoft.com/office/drawing/2014/main" id="{E06A178B-10EC-8045-F8E3-A3708F0ED9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6531436"/>
              </p:ext>
            </p:extLst>
          </p:nvPr>
        </p:nvGraphicFramePr>
        <p:xfrm>
          <a:off x="7048428" y="4995255"/>
          <a:ext cx="2003792" cy="125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948">
                  <a:extLst>
                    <a:ext uri="{9D8B030D-6E8A-4147-A177-3AD203B41FA5}">
                      <a16:colId xmlns:a16="http://schemas.microsoft.com/office/drawing/2014/main" val="3016197678"/>
                    </a:ext>
                  </a:extLst>
                </a:gridCol>
                <a:gridCol w="500948">
                  <a:extLst>
                    <a:ext uri="{9D8B030D-6E8A-4147-A177-3AD203B41FA5}">
                      <a16:colId xmlns:a16="http://schemas.microsoft.com/office/drawing/2014/main" val="4031467943"/>
                    </a:ext>
                  </a:extLst>
                </a:gridCol>
                <a:gridCol w="500948">
                  <a:extLst>
                    <a:ext uri="{9D8B030D-6E8A-4147-A177-3AD203B41FA5}">
                      <a16:colId xmlns:a16="http://schemas.microsoft.com/office/drawing/2014/main" val="426823830"/>
                    </a:ext>
                  </a:extLst>
                </a:gridCol>
                <a:gridCol w="500948">
                  <a:extLst>
                    <a:ext uri="{9D8B030D-6E8A-4147-A177-3AD203B41FA5}">
                      <a16:colId xmlns:a16="http://schemas.microsoft.com/office/drawing/2014/main" val="974536402"/>
                    </a:ext>
                  </a:extLst>
                </a:gridCol>
              </a:tblGrid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PC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Ctrl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C/No.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Qty</a:t>
                      </a:r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674586452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1814736906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3350335627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2048371120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2223805247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1522492019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1721084248"/>
                  </a:ext>
                </a:extLst>
              </a:tr>
            </a:tbl>
          </a:graphicData>
        </a:graphic>
      </p:graphicFrame>
      <p:pic>
        <p:nvPicPr>
          <p:cNvPr id="521" name="Picture 520">
            <a:extLst>
              <a:ext uri="{FF2B5EF4-FFF2-40B4-BE49-F238E27FC236}">
                <a16:creationId xmlns:a16="http://schemas.microsoft.com/office/drawing/2014/main" id="{FD141884-1DAE-C4D4-AE10-5D684B07D357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831618" y="4212509"/>
            <a:ext cx="1079359" cy="1528369"/>
          </a:xfrm>
          <a:prstGeom prst="rect">
            <a:avLst/>
          </a:prstGeom>
        </p:spPr>
      </p:pic>
      <p:pic>
        <p:nvPicPr>
          <p:cNvPr id="522" name="Picture 521">
            <a:extLst>
              <a:ext uri="{FF2B5EF4-FFF2-40B4-BE49-F238E27FC236}">
                <a16:creationId xmlns:a16="http://schemas.microsoft.com/office/drawing/2014/main" id="{770FA59D-CC9C-390E-F819-1FD9AABB070B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776235" y="4304686"/>
            <a:ext cx="1079359" cy="1528369"/>
          </a:xfrm>
          <a:prstGeom prst="rect">
            <a:avLst/>
          </a:prstGeom>
        </p:spPr>
      </p:pic>
      <p:sp>
        <p:nvSpPr>
          <p:cNvPr id="543" name="矢印: 右 18">
            <a:extLst>
              <a:ext uri="{FF2B5EF4-FFF2-40B4-BE49-F238E27FC236}">
                <a16:creationId xmlns:a16="http://schemas.microsoft.com/office/drawing/2014/main" id="{872C26FC-864A-2C08-F5C5-FFB2A1E2DD85}"/>
              </a:ext>
            </a:extLst>
          </p:cNvPr>
          <p:cNvSpPr/>
          <p:nvPr/>
        </p:nvSpPr>
        <p:spPr>
          <a:xfrm>
            <a:off x="2381809" y="4801847"/>
            <a:ext cx="243477" cy="215444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sp>
        <p:nvSpPr>
          <p:cNvPr id="544" name="矢印: 右 18">
            <a:extLst>
              <a:ext uri="{FF2B5EF4-FFF2-40B4-BE49-F238E27FC236}">
                <a16:creationId xmlns:a16="http://schemas.microsoft.com/office/drawing/2014/main" id="{20A2AEDE-C562-4978-41C5-9B3318CC62C1}"/>
              </a:ext>
            </a:extLst>
          </p:cNvPr>
          <p:cNvSpPr/>
          <p:nvPr/>
        </p:nvSpPr>
        <p:spPr>
          <a:xfrm>
            <a:off x="4068428" y="4801847"/>
            <a:ext cx="243477" cy="215444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sp>
        <p:nvSpPr>
          <p:cNvPr id="146" name="矢印: 右 18">
            <a:extLst>
              <a:ext uri="{FF2B5EF4-FFF2-40B4-BE49-F238E27FC236}">
                <a16:creationId xmlns:a16="http://schemas.microsoft.com/office/drawing/2014/main" id="{8ED46A89-8E3A-049B-3319-F35C76CF959A}"/>
              </a:ext>
            </a:extLst>
          </p:cNvPr>
          <p:cNvSpPr/>
          <p:nvPr/>
        </p:nvSpPr>
        <p:spPr>
          <a:xfrm>
            <a:off x="2381809" y="7244588"/>
            <a:ext cx="243477" cy="215444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sp>
        <p:nvSpPr>
          <p:cNvPr id="147" name="矢印: 右 18">
            <a:extLst>
              <a:ext uri="{FF2B5EF4-FFF2-40B4-BE49-F238E27FC236}">
                <a16:creationId xmlns:a16="http://schemas.microsoft.com/office/drawing/2014/main" id="{27952B74-7A09-F1D7-67C3-43C506B972CE}"/>
              </a:ext>
            </a:extLst>
          </p:cNvPr>
          <p:cNvSpPr/>
          <p:nvPr/>
        </p:nvSpPr>
        <p:spPr>
          <a:xfrm>
            <a:off x="4068428" y="7244588"/>
            <a:ext cx="243477" cy="215444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sp>
        <p:nvSpPr>
          <p:cNvPr id="191" name="矢印: 右 18">
            <a:extLst>
              <a:ext uri="{FF2B5EF4-FFF2-40B4-BE49-F238E27FC236}">
                <a16:creationId xmlns:a16="http://schemas.microsoft.com/office/drawing/2014/main" id="{D991F1A1-75F9-F477-A6C5-26AD3D0EA819}"/>
              </a:ext>
            </a:extLst>
          </p:cNvPr>
          <p:cNvSpPr/>
          <p:nvPr/>
        </p:nvSpPr>
        <p:spPr>
          <a:xfrm rot="8609016">
            <a:off x="4155188" y="8276261"/>
            <a:ext cx="243477" cy="215444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A4155F6C-2B71-8B3B-992D-82CA72C1A95E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-1883192" y="2481654"/>
            <a:ext cx="1742114" cy="2481551"/>
          </a:xfrm>
          <a:prstGeom prst="rect">
            <a:avLst/>
          </a:prstGeom>
        </p:spPr>
      </p:pic>
      <p:graphicFrame>
        <p:nvGraphicFramePr>
          <p:cNvPr id="29" name="Table 28">
            <a:extLst>
              <a:ext uri="{FF2B5EF4-FFF2-40B4-BE49-F238E27FC236}">
                <a16:creationId xmlns:a16="http://schemas.microsoft.com/office/drawing/2014/main" id="{D8FED41F-D643-DB7C-79A2-4F118772FE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0485070"/>
              </p:ext>
            </p:extLst>
          </p:nvPr>
        </p:nvGraphicFramePr>
        <p:xfrm>
          <a:off x="7007029" y="1543490"/>
          <a:ext cx="2984352" cy="15023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46088">
                  <a:extLst>
                    <a:ext uri="{9D8B030D-6E8A-4147-A177-3AD203B41FA5}">
                      <a16:colId xmlns:a16="http://schemas.microsoft.com/office/drawing/2014/main" val="2995604554"/>
                    </a:ext>
                  </a:extLst>
                </a:gridCol>
                <a:gridCol w="746088">
                  <a:extLst>
                    <a:ext uri="{9D8B030D-6E8A-4147-A177-3AD203B41FA5}">
                      <a16:colId xmlns:a16="http://schemas.microsoft.com/office/drawing/2014/main" val="2502958529"/>
                    </a:ext>
                  </a:extLst>
                </a:gridCol>
                <a:gridCol w="746088">
                  <a:extLst>
                    <a:ext uri="{9D8B030D-6E8A-4147-A177-3AD203B41FA5}">
                      <a16:colId xmlns:a16="http://schemas.microsoft.com/office/drawing/2014/main" val="717730234"/>
                    </a:ext>
                  </a:extLst>
                </a:gridCol>
                <a:gridCol w="746088">
                  <a:extLst>
                    <a:ext uri="{9D8B030D-6E8A-4147-A177-3AD203B41FA5}">
                      <a16:colId xmlns:a16="http://schemas.microsoft.com/office/drawing/2014/main" val="37562698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2585636"/>
                  </a:ext>
                </a:extLst>
              </a:tr>
              <a:tr h="257800">
                <a:tc>
                  <a:txBody>
                    <a:bodyPr/>
                    <a:lstStyle/>
                    <a:p>
                      <a:r>
                        <a:rPr lang="en-US" sz="800" dirty="0"/>
                        <a:t>Van Date: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C/No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4830788"/>
                  </a:ext>
                </a:extLst>
              </a:tr>
              <a:tr h="257800">
                <a:tc>
                  <a:txBody>
                    <a:bodyPr/>
                    <a:lstStyle/>
                    <a:p>
                      <a:r>
                        <a:rPr lang="en-US" sz="800" dirty="0"/>
                        <a:t>PC 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Type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0346541"/>
                  </a:ext>
                </a:extLst>
              </a:tr>
              <a:tr h="25780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PC No</a:t>
                      </a:r>
                      <a:endParaRPr kumimoji="1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メイリオ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Type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メイリオ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5436958"/>
                  </a:ext>
                </a:extLst>
              </a:tr>
              <a:tr h="25780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PC 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Type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メイリオ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8189337"/>
                  </a:ext>
                </a:extLst>
              </a:tr>
              <a:tr h="257800">
                <a:tc>
                  <a:txBody>
                    <a:bodyPr/>
                    <a:lstStyle/>
                    <a:p>
                      <a:r>
                        <a:rPr lang="en-US" sz="800" dirty="0"/>
                        <a:t>Model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Qty case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4259020"/>
                  </a:ext>
                </a:extLst>
              </a:tr>
            </a:tbl>
          </a:graphicData>
        </a:graphic>
      </p:graphicFrame>
      <p:pic>
        <p:nvPicPr>
          <p:cNvPr id="34" name="รูปภาพ 3">
            <a:extLst>
              <a:ext uri="{FF2B5EF4-FFF2-40B4-BE49-F238E27FC236}">
                <a16:creationId xmlns:a16="http://schemas.microsoft.com/office/drawing/2014/main" id="{61A36945-F367-A3AE-C42B-F67F149A43F0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2263" y="3872803"/>
            <a:ext cx="1716979" cy="2217799"/>
          </a:xfrm>
          <a:prstGeom prst="rect">
            <a:avLst/>
          </a:prstGeom>
        </p:spPr>
      </p:pic>
      <p:sp>
        <p:nvSpPr>
          <p:cNvPr id="36" name="テキスト ボックス 135">
            <a:extLst>
              <a:ext uri="{FF2B5EF4-FFF2-40B4-BE49-F238E27FC236}">
                <a16:creationId xmlns:a16="http://schemas.microsoft.com/office/drawing/2014/main" id="{E19A1EE6-C61D-0A0F-1BE6-3AE1535F2305}"/>
              </a:ext>
            </a:extLst>
          </p:cNvPr>
          <p:cNvSpPr txBox="1"/>
          <p:nvPr/>
        </p:nvSpPr>
        <p:spPr>
          <a:xfrm>
            <a:off x="4420188" y="4192728"/>
            <a:ext cx="1699294" cy="144655"/>
          </a:xfrm>
          <a:prstGeom prst="rect">
            <a:avLst/>
          </a:prstGeom>
          <a:solidFill>
            <a:srgbClr val="CFD5EA"/>
          </a:solidFill>
        </p:spPr>
        <p:txBody>
          <a:bodyPr wrap="square" lIns="45720" tIns="18288" rIns="45720" bIns="18288" rtlCol="0">
            <a:spAutoFit/>
          </a:bodyPr>
          <a:lstStyle/>
          <a:p>
            <a:pPr algn="ctr"/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778FFF55-2E82-828E-CD3E-AFBB4AB4383D}"/>
              </a:ext>
            </a:extLst>
          </p:cNvPr>
          <p:cNvPicPr>
            <a:picLocks noChangeAspect="1"/>
          </p:cNvPicPr>
          <p:nvPr/>
        </p:nvPicPr>
        <p:blipFill>
          <a:blip r:embed="rId19"/>
          <a:srcRect b="58084"/>
          <a:stretch/>
        </p:blipFill>
        <p:spPr>
          <a:xfrm>
            <a:off x="4403072" y="5069569"/>
            <a:ext cx="1733797" cy="1110504"/>
          </a:xfrm>
          <a:prstGeom prst="rect">
            <a:avLst/>
          </a:prstGeom>
        </p:spPr>
      </p:pic>
      <p:pic>
        <p:nvPicPr>
          <p:cNvPr id="39" name="図 119">
            <a:extLst>
              <a:ext uri="{FF2B5EF4-FFF2-40B4-BE49-F238E27FC236}">
                <a16:creationId xmlns:a16="http://schemas.microsoft.com/office/drawing/2014/main" id="{01A63982-6521-8514-0717-E6158F67E0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6638" y="3998261"/>
            <a:ext cx="1182132" cy="177846"/>
          </a:xfrm>
          <a:prstGeom prst="rect">
            <a:avLst/>
          </a:prstGeom>
        </p:spPr>
      </p:pic>
      <p:sp>
        <p:nvSpPr>
          <p:cNvPr id="41" name="テキスト ボックス 120">
            <a:extLst>
              <a:ext uri="{FF2B5EF4-FFF2-40B4-BE49-F238E27FC236}">
                <a16:creationId xmlns:a16="http://schemas.microsoft.com/office/drawing/2014/main" id="{8BCBB518-F7AB-97E7-B805-5F1041C0E4BD}"/>
              </a:ext>
            </a:extLst>
          </p:cNvPr>
          <p:cNvSpPr txBox="1"/>
          <p:nvPr/>
        </p:nvSpPr>
        <p:spPr>
          <a:xfrm>
            <a:off x="4448890" y="3966398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&lt;[P1]    Setup Finish Case</a:t>
            </a:r>
          </a:p>
        </p:txBody>
      </p:sp>
      <p:graphicFrame>
        <p:nvGraphicFramePr>
          <p:cNvPr id="43" name="Table 42">
            <a:extLst>
              <a:ext uri="{FF2B5EF4-FFF2-40B4-BE49-F238E27FC236}">
                <a16:creationId xmlns:a16="http://schemas.microsoft.com/office/drawing/2014/main" id="{677F9448-3490-D760-6867-C52076DB9D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1546432"/>
              </p:ext>
            </p:extLst>
          </p:nvPr>
        </p:nvGraphicFramePr>
        <p:xfrm>
          <a:off x="6966389" y="-68722"/>
          <a:ext cx="2984352" cy="15468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46088">
                  <a:extLst>
                    <a:ext uri="{9D8B030D-6E8A-4147-A177-3AD203B41FA5}">
                      <a16:colId xmlns:a16="http://schemas.microsoft.com/office/drawing/2014/main" val="2995604554"/>
                    </a:ext>
                  </a:extLst>
                </a:gridCol>
                <a:gridCol w="746088">
                  <a:extLst>
                    <a:ext uri="{9D8B030D-6E8A-4147-A177-3AD203B41FA5}">
                      <a16:colId xmlns:a16="http://schemas.microsoft.com/office/drawing/2014/main" val="2502958529"/>
                    </a:ext>
                  </a:extLst>
                </a:gridCol>
                <a:gridCol w="746088">
                  <a:extLst>
                    <a:ext uri="{9D8B030D-6E8A-4147-A177-3AD203B41FA5}">
                      <a16:colId xmlns:a16="http://schemas.microsoft.com/office/drawing/2014/main" val="717730234"/>
                    </a:ext>
                  </a:extLst>
                </a:gridCol>
                <a:gridCol w="746088">
                  <a:extLst>
                    <a:ext uri="{9D8B030D-6E8A-4147-A177-3AD203B41FA5}">
                      <a16:colId xmlns:a16="http://schemas.microsoft.com/office/drawing/2014/main" val="3756269804"/>
                    </a:ext>
                  </a:extLst>
                </a:gridCol>
              </a:tblGrid>
              <a:tr h="257800"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2585636"/>
                  </a:ext>
                </a:extLst>
              </a:tr>
              <a:tr h="257800">
                <a:tc>
                  <a:txBody>
                    <a:bodyPr/>
                    <a:lstStyle/>
                    <a:p>
                      <a:r>
                        <a:rPr lang="en-US" sz="800" dirty="0"/>
                        <a:t>Van Date: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17-OCT-24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C/No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10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4830788"/>
                  </a:ext>
                </a:extLst>
              </a:tr>
              <a:tr h="257800">
                <a:tc>
                  <a:txBody>
                    <a:bodyPr/>
                    <a:lstStyle/>
                    <a:p>
                      <a:r>
                        <a:rPr lang="en-US" sz="800" dirty="0"/>
                        <a:t>PC 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5710-02</a:t>
                      </a:r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Type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KH6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0346541"/>
                  </a:ext>
                </a:extLst>
              </a:tr>
              <a:tr h="25780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PC No</a:t>
                      </a:r>
                      <a:endParaRPr kumimoji="1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メイリオ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5710-03</a:t>
                      </a:r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Type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KH6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5436958"/>
                  </a:ext>
                </a:extLst>
              </a:tr>
              <a:tr h="25780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PC 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5710-04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Type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KH6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8189337"/>
                  </a:ext>
                </a:extLst>
              </a:tr>
              <a:tr h="257800">
                <a:tc>
                  <a:txBody>
                    <a:bodyPr/>
                    <a:lstStyle/>
                    <a:p>
                      <a:r>
                        <a:rPr lang="en-US" sz="800" dirty="0"/>
                        <a:t>Model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BRIO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Qty case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16/10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4259020"/>
                  </a:ext>
                </a:extLst>
              </a:tr>
            </a:tbl>
          </a:graphicData>
        </a:graphic>
      </p:graphicFrame>
      <p:pic>
        <p:nvPicPr>
          <p:cNvPr id="52" name="Picture 51">
            <a:extLst>
              <a:ext uri="{FF2B5EF4-FFF2-40B4-BE49-F238E27FC236}">
                <a16:creationId xmlns:a16="http://schemas.microsoft.com/office/drawing/2014/main" id="{93E9D183-FD2A-1CCA-ADCC-9FC777B61B8F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527027" y="1984328"/>
            <a:ext cx="1684693" cy="723665"/>
          </a:xfrm>
          <a:prstGeom prst="rect">
            <a:avLst/>
          </a:prstGeom>
        </p:spPr>
      </p:pic>
      <p:graphicFrame>
        <p:nvGraphicFramePr>
          <p:cNvPr id="53" name="Table 52">
            <a:extLst>
              <a:ext uri="{FF2B5EF4-FFF2-40B4-BE49-F238E27FC236}">
                <a16:creationId xmlns:a16="http://schemas.microsoft.com/office/drawing/2014/main" id="{8A53A47D-F450-4C3B-CB1D-C40A0F10B8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3291698"/>
              </p:ext>
            </p:extLst>
          </p:nvPr>
        </p:nvGraphicFramePr>
        <p:xfrm>
          <a:off x="7366770" y="6402132"/>
          <a:ext cx="2003792" cy="3057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948">
                  <a:extLst>
                    <a:ext uri="{9D8B030D-6E8A-4147-A177-3AD203B41FA5}">
                      <a16:colId xmlns:a16="http://schemas.microsoft.com/office/drawing/2014/main" val="3016197678"/>
                    </a:ext>
                  </a:extLst>
                </a:gridCol>
                <a:gridCol w="500948">
                  <a:extLst>
                    <a:ext uri="{9D8B030D-6E8A-4147-A177-3AD203B41FA5}">
                      <a16:colId xmlns:a16="http://schemas.microsoft.com/office/drawing/2014/main" val="4031467943"/>
                    </a:ext>
                  </a:extLst>
                </a:gridCol>
                <a:gridCol w="500948">
                  <a:extLst>
                    <a:ext uri="{9D8B030D-6E8A-4147-A177-3AD203B41FA5}">
                      <a16:colId xmlns:a16="http://schemas.microsoft.com/office/drawing/2014/main" val="426823830"/>
                    </a:ext>
                  </a:extLst>
                </a:gridCol>
                <a:gridCol w="500948">
                  <a:extLst>
                    <a:ext uri="{9D8B030D-6E8A-4147-A177-3AD203B41FA5}">
                      <a16:colId xmlns:a16="http://schemas.microsoft.com/office/drawing/2014/main" val="974536402"/>
                    </a:ext>
                  </a:extLst>
                </a:gridCol>
              </a:tblGrid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PC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Ctrl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C/No.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Qty</a:t>
                      </a:r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674586452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5710-02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310F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1/1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6821406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5710-02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311F</a:t>
                      </a:r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2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1/1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073211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5710-02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312F</a:t>
                      </a:r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3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1/1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6648403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5710-02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313F</a:t>
                      </a:r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4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1/1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7339131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5710-02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314F</a:t>
                      </a:r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1/1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7647264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5710-03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310F</a:t>
                      </a:r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1/1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1610245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5710-03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311F</a:t>
                      </a:r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2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1/1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2063514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5710-03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312F</a:t>
                      </a:r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3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1/1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6682662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5710-03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313F</a:t>
                      </a:r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4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1/1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2962727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5710-03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314F</a:t>
                      </a:r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1/1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355026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5710-04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310F</a:t>
                      </a:r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1/0</a:t>
                      </a:r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1814736906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5710-04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311F</a:t>
                      </a:r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2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1/0</a:t>
                      </a:r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3350335627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5710-04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312F</a:t>
                      </a:r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3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1/0</a:t>
                      </a:r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2048371120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5710-04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313F</a:t>
                      </a:r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4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1/0</a:t>
                      </a:r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2223805247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5710-04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314F</a:t>
                      </a:r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1/0</a:t>
                      </a:r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1522492019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5710-05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310F</a:t>
                      </a:r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1/0</a:t>
                      </a:r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1721084248"/>
                  </a:ext>
                </a:extLst>
              </a:tr>
            </a:tbl>
          </a:graphicData>
        </a:graphic>
      </p:graphicFrame>
      <p:pic>
        <p:nvPicPr>
          <p:cNvPr id="55" name="Picture 54">
            <a:extLst>
              <a:ext uri="{FF2B5EF4-FFF2-40B4-BE49-F238E27FC236}">
                <a16:creationId xmlns:a16="http://schemas.microsoft.com/office/drawing/2014/main" id="{4C68E2F8-2BE1-736B-6747-76491ACFFDF4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517221" y="2707877"/>
            <a:ext cx="1694499" cy="1038149"/>
          </a:xfrm>
          <a:prstGeom prst="rect">
            <a:avLst/>
          </a:prstGeom>
        </p:spPr>
      </p:pic>
      <p:pic>
        <p:nvPicPr>
          <p:cNvPr id="56" name="รูปภาพ 3">
            <a:extLst>
              <a:ext uri="{FF2B5EF4-FFF2-40B4-BE49-F238E27FC236}">
                <a16:creationId xmlns:a16="http://schemas.microsoft.com/office/drawing/2014/main" id="{386608BE-020D-D429-D764-E87A3271B48D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491" y="3904766"/>
            <a:ext cx="1716979" cy="2217799"/>
          </a:xfrm>
          <a:prstGeom prst="rect">
            <a:avLst/>
          </a:prstGeom>
        </p:spPr>
      </p:pic>
      <p:pic>
        <p:nvPicPr>
          <p:cNvPr id="57" name="図 119">
            <a:extLst>
              <a:ext uri="{FF2B5EF4-FFF2-40B4-BE49-F238E27FC236}">
                <a16:creationId xmlns:a16="http://schemas.microsoft.com/office/drawing/2014/main" id="{3305C1A7-69CF-11A2-B3F4-F951535E3F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6238" y="4024870"/>
            <a:ext cx="1182132" cy="177846"/>
          </a:xfrm>
          <a:prstGeom prst="rect">
            <a:avLst/>
          </a:prstGeom>
        </p:spPr>
      </p:pic>
      <p:sp>
        <p:nvSpPr>
          <p:cNvPr id="58" name="テキスト ボックス 120">
            <a:extLst>
              <a:ext uri="{FF2B5EF4-FFF2-40B4-BE49-F238E27FC236}">
                <a16:creationId xmlns:a16="http://schemas.microsoft.com/office/drawing/2014/main" id="{A4F2D09B-F18D-4D0C-4D1C-E002DEAED98C}"/>
              </a:ext>
            </a:extLst>
          </p:cNvPr>
          <p:cNvSpPr txBox="1"/>
          <p:nvPr/>
        </p:nvSpPr>
        <p:spPr>
          <a:xfrm>
            <a:off x="518490" y="3993007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&lt;[P1]    Setup Finish Case</a:t>
            </a:r>
          </a:p>
        </p:txBody>
      </p:sp>
      <p:pic>
        <p:nvPicPr>
          <p:cNvPr id="59" name="図 124">
            <a:extLst>
              <a:ext uri="{FF2B5EF4-FFF2-40B4-BE49-F238E27FC236}">
                <a16:creationId xmlns:a16="http://schemas.microsoft.com/office/drawing/2014/main" id="{2FC32D06-0AA2-DD82-2B1A-2336203728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4094" y="4240314"/>
            <a:ext cx="1492073" cy="1579717"/>
          </a:xfrm>
          <a:prstGeom prst="rect">
            <a:avLst/>
          </a:prstGeom>
        </p:spPr>
      </p:pic>
      <p:pic>
        <p:nvPicPr>
          <p:cNvPr id="60" name="図 124">
            <a:extLst>
              <a:ext uri="{FF2B5EF4-FFF2-40B4-BE49-F238E27FC236}">
                <a16:creationId xmlns:a16="http://schemas.microsoft.com/office/drawing/2014/main" id="{65D02B03-4D24-89F6-50FA-3DEF383E4F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8729" y="4374311"/>
            <a:ext cx="1492073" cy="241737"/>
          </a:xfrm>
          <a:prstGeom prst="rect">
            <a:avLst/>
          </a:prstGeom>
        </p:spPr>
      </p:pic>
      <p:sp>
        <p:nvSpPr>
          <p:cNvPr id="61" name="テキスト ボックス 135">
            <a:extLst>
              <a:ext uri="{FF2B5EF4-FFF2-40B4-BE49-F238E27FC236}">
                <a16:creationId xmlns:a16="http://schemas.microsoft.com/office/drawing/2014/main" id="{9D672C48-C2F0-0218-8CAF-C0AB36D5DF69}"/>
              </a:ext>
            </a:extLst>
          </p:cNvPr>
          <p:cNvSpPr txBox="1"/>
          <p:nvPr/>
        </p:nvSpPr>
        <p:spPr>
          <a:xfrm>
            <a:off x="476358" y="4205668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50" name="Picture 449">
            <a:extLst>
              <a:ext uri="{FF2B5EF4-FFF2-40B4-BE49-F238E27FC236}">
                <a16:creationId xmlns:a16="http://schemas.microsoft.com/office/drawing/2014/main" id="{660E7BC8-EBE5-5C76-E150-98B29A4EF8BA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531474" y="4355487"/>
            <a:ext cx="1684693" cy="723665"/>
          </a:xfrm>
          <a:prstGeom prst="rect">
            <a:avLst/>
          </a:prstGeom>
        </p:spPr>
      </p:pic>
      <p:pic>
        <p:nvPicPr>
          <p:cNvPr id="451" name="Picture 450">
            <a:extLst>
              <a:ext uri="{FF2B5EF4-FFF2-40B4-BE49-F238E27FC236}">
                <a16:creationId xmlns:a16="http://schemas.microsoft.com/office/drawing/2014/main" id="{F9A5EA88-6338-F5A9-35E8-A8212D16FA62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21668" y="5079036"/>
            <a:ext cx="1694499" cy="1038149"/>
          </a:xfrm>
          <a:prstGeom prst="rect">
            <a:avLst/>
          </a:prstGeom>
        </p:spPr>
      </p:pic>
      <p:graphicFrame>
        <p:nvGraphicFramePr>
          <p:cNvPr id="128" name="Table 127">
            <a:extLst>
              <a:ext uri="{FF2B5EF4-FFF2-40B4-BE49-F238E27FC236}">
                <a16:creationId xmlns:a16="http://schemas.microsoft.com/office/drawing/2014/main" id="{4B4184C8-CEAD-41D5-591D-F0FFD03DD6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1014077"/>
              </p:ext>
            </p:extLst>
          </p:nvPr>
        </p:nvGraphicFramePr>
        <p:xfrm>
          <a:off x="7007029" y="3090289"/>
          <a:ext cx="2984352" cy="15468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46088">
                  <a:extLst>
                    <a:ext uri="{9D8B030D-6E8A-4147-A177-3AD203B41FA5}">
                      <a16:colId xmlns:a16="http://schemas.microsoft.com/office/drawing/2014/main" val="2995604554"/>
                    </a:ext>
                  </a:extLst>
                </a:gridCol>
                <a:gridCol w="746088">
                  <a:extLst>
                    <a:ext uri="{9D8B030D-6E8A-4147-A177-3AD203B41FA5}">
                      <a16:colId xmlns:a16="http://schemas.microsoft.com/office/drawing/2014/main" val="2502958529"/>
                    </a:ext>
                  </a:extLst>
                </a:gridCol>
                <a:gridCol w="746088">
                  <a:extLst>
                    <a:ext uri="{9D8B030D-6E8A-4147-A177-3AD203B41FA5}">
                      <a16:colId xmlns:a16="http://schemas.microsoft.com/office/drawing/2014/main" val="717730234"/>
                    </a:ext>
                  </a:extLst>
                </a:gridCol>
                <a:gridCol w="746088">
                  <a:extLst>
                    <a:ext uri="{9D8B030D-6E8A-4147-A177-3AD203B41FA5}">
                      <a16:colId xmlns:a16="http://schemas.microsoft.com/office/drawing/2014/main" val="3756269804"/>
                    </a:ext>
                  </a:extLst>
                </a:gridCol>
              </a:tblGrid>
              <a:tr h="257800"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2585636"/>
                  </a:ext>
                </a:extLst>
              </a:tr>
              <a:tr h="257800">
                <a:tc>
                  <a:txBody>
                    <a:bodyPr/>
                    <a:lstStyle/>
                    <a:p>
                      <a:r>
                        <a:rPr lang="en-US" sz="800" dirty="0"/>
                        <a:t>Van Date: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17-OCT-24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C/No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10</a:t>
                      </a:r>
                    </a:p>
                  </a:txBody>
                  <a:tcPr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4830788"/>
                  </a:ext>
                </a:extLst>
              </a:tr>
              <a:tr h="257800">
                <a:tc>
                  <a:txBody>
                    <a:bodyPr/>
                    <a:lstStyle/>
                    <a:p>
                      <a:r>
                        <a:rPr lang="en-US" sz="800" dirty="0"/>
                        <a:t>PC 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5710-02</a:t>
                      </a:r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Type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KH6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0346541"/>
                  </a:ext>
                </a:extLst>
              </a:tr>
              <a:tr h="25780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PC No</a:t>
                      </a:r>
                      <a:endParaRPr kumimoji="1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メイリオ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5710-03</a:t>
                      </a:r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Type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KH6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5436958"/>
                  </a:ext>
                </a:extLst>
              </a:tr>
              <a:tr h="25780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PC 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5710-04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Type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KH6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8189337"/>
                  </a:ext>
                </a:extLst>
              </a:tr>
              <a:tr h="257800">
                <a:tc>
                  <a:txBody>
                    <a:bodyPr/>
                    <a:lstStyle/>
                    <a:p>
                      <a:r>
                        <a:rPr lang="en-US" sz="800" dirty="0"/>
                        <a:t>Model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BRIO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Qty case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16/16</a:t>
                      </a:r>
                    </a:p>
                  </a:txBody>
                  <a:tcPr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4259020"/>
                  </a:ext>
                </a:extLst>
              </a:tr>
            </a:tbl>
          </a:graphicData>
        </a:graphic>
      </p:graphicFrame>
      <p:pic>
        <p:nvPicPr>
          <p:cNvPr id="130" name="Picture 129">
            <a:extLst>
              <a:ext uri="{FF2B5EF4-FFF2-40B4-BE49-F238E27FC236}">
                <a16:creationId xmlns:a16="http://schemas.microsoft.com/office/drawing/2014/main" id="{00F2C713-778C-EB76-85AF-CA22D5ADCEBA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4426848" y="4339916"/>
            <a:ext cx="1707058" cy="729935"/>
          </a:xfrm>
          <a:prstGeom prst="rect">
            <a:avLst/>
          </a:prstGeom>
        </p:spPr>
      </p:pic>
      <p:pic>
        <p:nvPicPr>
          <p:cNvPr id="131" name="รูปภาพ 3">
            <a:extLst>
              <a:ext uri="{FF2B5EF4-FFF2-40B4-BE49-F238E27FC236}">
                <a16:creationId xmlns:a16="http://schemas.microsoft.com/office/drawing/2014/main" id="{43EE10A1-5191-A53A-6B62-D93B940E31BA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015" y="6291354"/>
            <a:ext cx="1716979" cy="2217799"/>
          </a:xfrm>
          <a:prstGeom prst="rect">
            <a:avLst/>
          </a:prstGeom>
        </p:spPr>
      </p:pic>
      <p:sp>
        <p:nvSpPr>
          <p:cNvPr id="132" name="テキスト ボックス 135">
            <a:extLst>
              <a:ext uri="{FF2B5EF4-FFF2-40B4-BE49-F238E27FC236}">
                <a16:creationId xmlns:a16="http://schemas.microsoft.com/office/drawing/2014/main" id="{94A2EB03-CF1C-2DEB-6BBE-F45E3CAAA3DC}"/>
              </a:ext>
            </a:extLst>
          </p:cNvPr>
          <p:cNvSpPr txBox="1"/>
          <p:nvPr/>
        </p:nvSpPr>
        <p:spPr>
          <a:xfrm>
            <a:off x="522940" y="6611279"/>
            <a:ext cx="1699294" cy="144655"/>
          </a:xfrm>
          <a:prstGeom prst="rect">
            <a:avLst/>
          </a:prstGeom>
          <a:solidFill>
            <a:srgbClr val="CFD5EA"/>
          </a:solidFill>
        </p:spPr>
        <p:txBody>
          <a:bodyPr wrap="square" lIns="45720" tIns="18288" rIns="45720" bIns="18288" rtlCol="0">
            <a:spAutoFit/>
          </a:bodyPr>
          <a:lstStyle/>
          <a:p>
            <a:pPr algn="ctr"/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33" name="Picture 132">
            <a:extLst>
              <a:ext uri="{FF2B5EF4-FFF2-40B4-BE49-F238E27FC236}">
                <a16:creationId xmlns:a16="http://schemas.microsoft.com/office/drawing/2014/main" id="{D83AE319-E8A6-8838-7E46-CF59C5285567}"/>
              </a:ext>
            </a:extLst>
          </p:cNvPr>
          <p:cNvPicPr>
            <a:picLocks noChangeAspect="1"/>
          </p:cNvPicPr>
          <p:nvPr/>
        </p:nvPicPr>
        <p:blipFill>
          <a:blip r:embed="rId19"/>
          <a:srcRect t="47011" b="12188"/>
          <a:stretch/>
        </p:blipFill>
        <p:spPr>
          <a:xfrm>
            <a:off x="510351" y="7484709"/>
            <a:ext cx="1733797" cy="1080956"/>
          </a:xfrm>
          <a:prstGeom prst="rect">
            <a:avLst/>
          </a:prstGeom>
        </p:spPr>
      </p:pic>
      <p:pic>
        <p:nvPicPr>
          <p:cNvPr id="134" name="図 119">
            <a:extLst>
              <a:ext uri="{FF2B5EF4-FFF2-40B4-BE49-F238E27FC236}">
                <a16:creationId xmlns:a16="http://schemas.microsoft.com/office/drawing/2014/main" id="{C9C59085-0DB7-7D11-147D-74047B092C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9390" y="6416812"/>
            <a:ext cx="1182132" cy="177846"/>
          </a:xfrm>
          <a:prstGeom prst="rect">
            <a:avLst/>
          </a:prstGeom>
        </p:spPr>
      </p:pic>
      <p:sp>
        <p:nvSpPr>
          <p:cNvPr id="135" name="テキスト ボックス 120">
            <a:extLst>
              <a:ext uri="{FF2B5EF4-FFF2-40B4-BE49-F238E27FC236}">
                <a16:creationId xmlns:a16="http://schemas.microsoft.com/office/drawing/2014/main" id="{CEB63E76-42ED-B9B7-883F-021BFD4FEC9D}"/>
              </a:ext>
            </a:extLst>
          </p:cNvPr>
          <p:cNvSpPr txBox="1"/>
          <p:nvPr/>
        </p:nvSpPr>
        <p:spPr>
          <a:xfrm>
            <a:off x="551642" y="6384949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&lt;[P1]    Setup Finish Case</a:t>
            </a:r>
          </a:p>
        </p:txBody>
      </p:sp>
      <p:pic>
        <p:nvPicPr>
          <p:cNvPr id="136" name="Picture 135">
            <a:extLst>
              <a:ext uri="{FF2B5EF4-FFF2-40B4-BE49-F238E27FC236}">
                <a16:creationId xmlns:a16="http://schemas.microsoft.com/office/drawing/2014/main" id="{AE826E6B-9A65-7AB4-55FF-6EA97F8264C0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529600" y="6758467"/>
            <a:ext cx="1707058" cy="729935"/>
          </a:xfrm>
          <a:prstGeom prst="rect">
            <a:avLst/>
          </a:prstGeom>
        </p:spPr>
      </p:pic>
      <p:pic>
        <p:nvPicPr>
          <p:cNvPr id="137" name="Picture 136">
            <a:extLst>
              <a:ext uri="{FF2B5EF4-FFF2-40B4-BE49-F238E27FC236}">
                <a16:creationId xmlns:a16="http://schemas.microsoft.com/office/drawing/2014/main" id="{8B417838-C4F2-9699-B04E-1551CF36D771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816024" y="6545618"/>
            <a:ext cx="1079359" cy="1528369"/>
          </a:xfrm>
          <a:prstGeom prst="rect">
            <a:avLst/>
          </a:prstGeom>
        </p:spPr>
      </p:pic>
      <p:pic>
        <p:nvPicPr>
          <p:cNvPr id="138" name="Picture 137">
            <a:extLst>
              <a:ext uri="{FF2B5EF4-FFF2-40B4-BE49-F238E27FC236}">
                <a16:creationId xmlns:a16="http://schemas.microsoft.com/office/drawing/2014/main" id="{CDADFABF-C9F6-544B-B7E4-7DAF2BC138F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760641" y="6637795"/>
            <a:ext cx="1079359" cy="1528369"/>
          </a:xfrm>
          <a:prstGeom prst="rect">
            <a:avLst/>
          </a:prstGeom>
        </p:spPr>
      </p:pic>
      <p:pic>
        <p:nvPicPr>
          <p:cNvPr id="139" name="รูปภาพ 3">
            <a:extLst>
              <a:ext uri="{FF2B5EF4-FFF2-40B4-BE49-F238E27FC236}">
                <a16:creationId xmlns:a16="http://schemas.microsoft.com/office/drawing/2014/main" id="{03AB589A-9E57-7105-5777-A716B3727FC3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2974" y="6326758"/>
            <a:ext cx="1716979" cy="2217799"/>
          </a:xfrm>
          <a:prstGeom prst="rect">
            <a:avLst/>
          </a:prstGeom>
        </p:spPr>
      </p:pic>
      <p:sp>
        <p:nvSpPr>
          <p:cNvPr id="140" name="テキスト ボックス 135">
            <a:extLst>
              <a:ext uri="{FF2B5EF4-FFF2-40B4-BE49-F238E27FC236}">
                <a16:creationId xmlns:a16="http://schemas.microsoft.com/office/drawing/2014/main" id="{366C0E34-132E-324A-705E-740171599910}"/>
              </a:ext>
            </a:extLst>
          </p:cNvPr>
          <p:cNvSpPr txBox="1"/>
          <p:nvPr/>
        </p:nvSpPr>
        <p:spPr>
          <a:xfrm>
            <a:off x="4420899" y="6646683"/>
            <a:ext cx="1699294" cy="144655"/>
          </a:xfrm>
          <a:prstGeom prst="rect">
            <a:avLst/>
          </a:prstGeom>
          <a:solidFill>
            <a:srgbClr val="CFD5EA"/>
          </a:solidFill>
        </p:spPr>
        <p:txBody>
          <a:bodyPr wrap="square" lIns="45720" tIns="18288" rIns="45720" bIns="18288" rtlCol="0">
            <a:spAutoFit/>
          </a:bodyPr>
          <a:lstStyle/>
          <a:p>
            <a:pPr algn="ctr"/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41" name="Picture 140">
            <a:extLst>
              <a:ext uri="{FF2B5EF4-FFF2-40B4-BE49-F238E27FC236}">
                <a16:creationId xmlns:a16="http://schemas.microsoft.com/office/drawing/2014/main" id="{CF4E6E8C-D1B1-9772-E0D3-4A3C13F98830}"/>
              </a:ext>
            </a:extLst>
          </p:cNvPr>
          <p:cNvPicPr>
            <a:picLocks noChangeAspect="1"/>
          </p:cNvPicPr>
          <p:nvPr/>
        </p:nvPicPr>
        <p:blipFill>
          <a:blip r:embed="rId19"/>
          <a:srcRect t="18262" b="40159"/>
          <a:stretch/>
        </p:blipFill>
        <p:spPr>
          <a:xfrm>
            <a:off x="4408310" y="7515335"/>
            <a:ext cx="1733797" cy="1101580"/>
          </a:xfrm>
          <a:prstGeom prst="rect">
            <a:avLst/>
          </a:prstGeom>
        </p:spPr>
      </p:pic>
      <p:pic>
        <p:nvPicPr>
          <p:cNvPr id="142" name="図 119">
            <a:extLst>
              <a:ext uri="{FF2B5EF4-FFF2-40B4-BE49-F238E27FC236}">
                <a16:creationId xmlns:a16="http://schemas.microsoft.com/office/drawing/2014/main" id="{DC29B6BD-AE57-6591-D48B-7207053365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7349" y="6452216"/>
            <a:ext cx="1182132" cy="177846"/>
          </a:xfrm>
          <a:prstGeom prst="rect">
            <a:avLst/>
          </a:prstGeom>
        </p:spPr>
      </p:pic>
      <p:sp>
        <p:nvSpPr>
          <p:cNvPr id="143" name="テキスト ボックス 120">
            <a:extLst>
              <a:ext uri="{FF2B5EF4-FFF2-40B4-BE49-F238E27FC236}">
                <a16:creationId xmlns:a16="http://schemas.microsoft.com/office/drawing/2014/main" id="{741AA249-8FA5-CEAB-8DA9-F9799DBEF842}"/>
              </a:ext>
            </a:extLst>
          </p:cNvPr>
          <p:cNvSpPr txBox="1"/>
          <p:nvPr/>
        </p:nvSpPr>
        <p:spPr>
          <a:xfrm>
            <a:off x="4449601" y="6420353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&lt;[P1]    Setup Finish Case</a:t>
            </a:r>
          </a:p>
        </p:txBody>
      </p:sp>
      <p:pic>
        <p:nvPicPr>
          <p:cNvPr id="148" name="Picture 147">
            <a:extLst>
              <a:ext uri="{FF2B5EF4-FFF2-40B4-BE49-F238E27FC236}">
                <a16:creationId xmlns:a16="http://schemas.microsoft.com/office/drawing/2014/main" id="{EC16724B-356F-1FD4-6622-FA1BF0DC97D4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4429110" y="6784995"/>
            <a:ext cx="1710587" cy="727660"/>
          </a:xfrm>
          <a:prstGeom prst="rect">
            <a:avLst/>
          </a:prstGeom>
        </p:spPr>
      </p:pic>
      <p:sp>
        <p:nvSpPr>
          <p:cNvPr id="149" name="テキスト ボックス 135">
            <a:extLst>
              <a:ext uri="{FF2B5EF4-FFF2-40B4-BE49-F238E27FC236}">
                <a16:creationId xmlns:a16="http://schemas.microsoft.com/office/drawing/2014/main" id="{7565BD98-1670-A48B-45E0-D2FDFE5D96FC}"/>
              </a:ext>
            </a:extLst>
          </p:cNvPr>
          <p:cNvSpPr txBox="1"/>
          <p:nvPr/>
        </p:nvSpPr>
        <p:spPr>
          <a:xfrm>
            <a:off x="552321" y="1817840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65938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25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400" y="1345290"/>
            <a:ext cx="6117062" cy="783610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473" name="テキスト ボックス 17">
            <a:extLst>
              <a:ext uri="{FF2B5EF4-FFF2-40B4-BE49-F238E27FC236}">
                <a16:creationId xmlns:a16="http://schemas.microsoft.com/office/drawing/2014/main" id="{D44A7DF2-9ABD-8C7A-8ADA-3533057F3973}"/>
              </a:ext>
            </a:extLst>
          </p:cNvPr>
          <p:cNvSpPr txBox="1"/>
          <p:nvPr/>
        </p:nvSpPr>
        <p:spPr>
          <a:xfrm>
            <a:off x="406400" y="862082"/>
            <a:ext cx="611706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5-1. Handy terminal screen image</a:t>
            </a:r>
          </a:p>
          <a:p>
            <a:r>
              <a:rPr kumimoji="1" lang="en-US" altLang="ja-JP" sz="1100" b="1" dirty="0"/>
              <a:t>5-1-5. Vanning</a:t>
            </a:r>
          </a:p>
          <a:p>
            <a:endParaRPr kumimoji="1" lang="en-US" altLang="ja-JP" sz="1100" b="1" dirty="0"/>
          </a:p>
        </p:txBody>
      </p:sp>
      <p:grpSp>
        <p:nvGrpSpPr>
          <p:cNvPr id="466" name="Group 465">
            <a:extLst>
              <a:ext uri="{FF2B5EF4-FFF2-40B4-BE49-F238E27FC236}">
                <a16:creationId xmlns:a16="http://schemas.microsoft.com/office/drawing/2014/main" id="{146E928B-0889-ECA3-0DD4-0579D58E8390}"/>
              </a:ext>
            </a:extLst>
          </p:cNvPr>
          <p:cNvGrpSpPr/>
          <p:nvPr/>
        </p:nvGrpSpPr>
        <p:grpSpPr>
          <a:xfrm>
            <a:off x="9553085" y="6585654"/>
            <a:ext cx="531986" cy="963575"/>
            <a:chOff x="1553598" y="3816149"/>
            <a:chExt cx="964004" cy="1529482"/>
          </a:xfrm>
        </p:grpSpPr>
        <p:sp>
          <p:nvSpPr>
            <p:cNvPr id="467" name="Isosceles Triangle 466">
              <a:extLst>
                <a:ext uri="{FF2B5EF4-FFF2-40B4-BE49-F238E27FC236}">
                  <a16:creationId xmlns:a16="http://schemas.microsoft.com/office/drawing/2014/main" id="{420373CD-CB11-5D77-E754-967009300789}"/>
                </a:ext>
              </a:extLst>
            </p:cNvPr>
            <p:cNvSpPr/>
            <p:nvPr/>
          </p:nvSpPr>
          <p:spPr>
            <a:xfrm rot="13094208">
              <a:off x="1949809" y="3816149"/>
              <a:ext cx="567793" cy="706238"/>
            </a:xfrm>
            <a:prstGeom prst="triangle">
              <a:avLst/>
            </a:prstGeom>
            <a:gradFill flip="none" rotWithShape="1">
              <a:gsLst>
                <a:gs pos="0">
                  <a:srgbClr val="FF0000"/>
                </a:gs>
                <a:gs pos="42000">
                  <a:srgbClr val="FF0000"/>
                </a:gs>
                <a:gs pos="100000">
                  <a:srgbClr val="FF0000">
                    <a:alpha val="2000"/>
                  </a:srgbClr>
                </a:gs>
              </a:gsLst>
              <a:lin ang="5400000" scaled="0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kumimoji="1" lang="en-US" sz="600" kern="0" dirty="0">
                <a:solidFill>
                  <a:prstClr val="black"/>
                </a:solidFill>
              </a:endParaRPr>
            </a:p>
          </p:txBody>
        </p:sp>
        <p:pic>
          <p:nvPicPr>
            <p:cNvPr id="468" name="図 56">
              <a:extLst>
                <a:ext uri="{FF2B5EF4-FFF2-40B4-BE49-F238E27FC236}">
                  <a16:creationId xmlns:a16="http://schemas.microsoft.com/office/drawing/2014/main" id="{2D1C44EB-BB7E-15BB-C52A-779E600FC1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77764">
              <a:off x="1553598" y="4058051"/>
              <a:ext cx="591284" cy="1287580"/>
            </a:xfrm>
            <a:prstGeom prst="rect">
              <a:avLst/>
            </a:prstGeom>
          </p:spPr>
        </p:pic>
      </p:grpSp>
      <p:grpSp>
        <p:nvGrpSpPr>
          <p:cNvPr id="266" name="Group 265">
            <a:extLst>
              <a:ext uri="{FF2B5EF4-FFF2-40B4-BE49-F238E27FC236}">
                <a16:creationId xmlns:a16="http://schemas.microsoft.com/office/drawing/2014/main" id="{2FCB0296-A30F-F6EE-FCF8-84C10D1F77B7}"/>
              </a:ext>
            </a:extLst>
          </p:cNvPr>
          <p:cNvGrpSpPr/>
          <p:nvPr/>
        </p:nvGrpSpPr>
        <p:grpSpPr>
          <a:xfrm>
            <a:off x="2440078" y="8259685"/>
            <a:ext cx="1662887" cy="862405"/>
            <a:chOff x="3280050" y="2338492"/>
            <a:chExt cx="1662887" cy="862405"/>
          </a:xfrm>
        </p:grpSpPr>
        <p:sp>
          <p:nvSpPr>
            <p:cNvPr id="267" name="TextBox 266">
              <a:extLst>
                <a:ext uri="{FF2B5EF4-FFF2-40B4-BE49-F238E27FC236}">
                  <a16:creationId xmlns:a16="http://schemas.microsoft.com/office/drawing/2014/main" id="{62FCE0CA-B7F8-B9EC-5562-CF98D11471CA}"/>
                </a:ext>
              </a:extLst>
            </p:cNvPr>
            <p:cNvSpPr txBox="1"/>
            <p:nvPr/>
          </p:nvSpPr>
          <p:spPr>
            <a:xfrm>
              <a:off x="3280050" y="2338492"/>
              <a:ext cx="1662887" cy="862405"/>
            </a:xfrm>
            <a:prstGeom prst="rect">
              <a:avLst/>
            </a:prstGeom>
            <a:solidFill>
              <a:srgbClr val="E5E6FA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none" rtlCol="0">
              <a:noAutofit/>
            </a:bodyPr>
            <a:lstStyle/>
            <a:p>
              <a:pPr algn="ctr"/>
              <a:endParaRPr lang="en-US" sz="1000" dirty="0"/>
            </a:p>
            <a:p>
              <a:pPr algn="ctr"/>
              <a:r>
                <a:rPr lang="en-US" sz="1000" dirty="0"/>
                <a:t>Set up completed.</a:t>
              </a:r>
            </a:p>
          </p:txBody>
        </p:sp>
        <p:sp>
          <p:nvSpPr>
            <p:cNvPr id="268" name="TextBox 267">
              <a:extLst>
                <a:ext uri="{FF2B5EF4-FFF2-40B4-BE49-F238E27FC236}">
                  <a16:creationId xmlns:a16="http://schemas.microsoft.com/office/drawing/2014/main" id="{FBB9E1E1-8990-F96A-0E41-5BC955F86381}"/>
                </a:ext>
              </a:extLst>
            </p:cNvPr>
            <p:cNvSpPr txBox="1"/>
            <p:nvPr/>
          </p:nvSpPr>
          <p:spPr>
            <a:xfrm>
              <a:off x="3646219" y="2875210"/>
              <a:ext cx="903306" cy="246221"/>
            </a:xfrm>
            <a:prstGeom prst="rect">
              <a:avLst/>
            </a:prstGeom>
            <a:solidFill>
              <a:srgbClr val="3BED50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1000" b="1" dirty="0">
                  <a:solidFill>
                    <a:schemeClr val="bg1"/>
                  </a:solidFill>
                </a:rPr>
                <a:t>OK [Ent]</a:t>
              </a:r>
            </a:p>
          </p:txBody>
        </p:sp>
      </p:grpSp>
      <p:sp>
        <p:nvSpPr>
          <p:cNvPr id="407" name="Isosceles Triangle 406">
            <a:extLst>
              <a:ext uri="{FF2B5EF4-FFF2-40B4-BE49-F238E27FC236}">
                <a16:creationId xmlns:a16="http://schemas.microsoft.com/office/drawing/2014/main" id="{AB34FFF4-7F45-5838-40EA-F44D6D35686D}"/>
              </a:ext>
            </a:extLst>
          </p:cNvPr>
          <p:cNvSpPr/>
          <p:nvPr/>
        </p:nvSpPr>
        <p:spPr>
          <a:xfrm>
            <a:off x="3020815" y="1057448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2" name="テキスト ボックス 19">
            <a:extLst>
              <a:ext uri="{FF2B5EF4-FFF2-40B4-BE49-F238E27FC236}">
                <a16:creationId xmlns:a16="http://schemas.microsoft.com/office/drawing/2014/main" id="{9A73823B-C09C-804B-18CA-D1C532BD9D8F}"/>
              </a:ext>
            </a:extLst>
          </p:cNvPr>
          <p:cNvSpPr txBox="1"/>
          <p:nvPr/>
        </p:nvSpPr>
        <p:spPr>
          <a:xfrm>
            <a:off x="4331695" y="1573713"/>
            <a:ext cx="2091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+mj-lt"/>
              </a:rPr>
              <a:t>This is the screen that transitions after select Receive Finish Case from menu screen.</a:t>
            </a:r>
          </a:p>
          <a:p>
            <a:r>
              <a:rPr kumimoji="1" lang="en-US" altLang="ja-JP" sz="800" b="1" dirty="0">
                <a:latin typeface="Arial 本文"/>
              </a:rPr>
              <a:t>Van Date</a:t>
            </a:r>
            <a:r>
              <a:rPr kumimoji="1" lang="en-US" altLang="ja-JP" sz="800" dirty="0">
                <a:latin typeface="Arial 本文"/>
              </a:rPr>
              <a:t>: Vanning date from master plan</a:t>
            </a:r>
            <a:endParaRPr kumimoji="1" lang="en-US" altLang="ja-JP" sz="800" dirty="0">
              <a:latin typeface="+mj-lt"/>
            </a:endParaRPr>
          </a:p>
          <a:p>
            <a:r>
              <a:rPr kumimoji="1" lang="en-US" altLang="ja-JP" sz="800" b="1" dirty="0">
                <a:latin typeface="Arial 本文"/>
              </a:rPr>
              <a:t>C/No.</a:t>
            </a:r>
            <a:r>
              <a:rPr kumimoji="1" lang="en-US" altLang="ja-JP" sz="800" dirty="0">
                <a:latin typeface="Arial 本文"/>
              </a:rPr>
              <a:t>: Container number</a:t>
            </a:r>
            <a:endParaRPr kumimoji="1" lang="en-US" altLang="ja-JP" sz="800" dirty="0">
              <a:latin typeface="+mj-lt"/>
            </a:endParaRPr>
          </a:p>
          <a:p>
            <a:r>
              <a:rPr kumimoji="1" lang="en-US" altLang="ja-JP" sz="800" b="1" dirty="0">
                <a:latin typeface="Arial 本文"/>
              </a:rPr>
              <a:t>PC No.</a:t>
            </a:r>
            <a:r>
              <a:rPr kumimoji="1" lang="en-US" altLang="ja-JP" sz="800" dirty="0">
                <a:latin typeface="Arial 本文"/>
              </a:rPr>
              <a:t>: PC number from master plan</a:t>
            </a:r>
            <a:endParaRPr kumimoji="1" lang="en-US" altLang="ja-JP" sz="800" dirty="0">
              <a:latin typeface="+mj-lt"/>
            </a:endParaRPr>
          </a:p>
          <a:p>
            <a:r>
              <a:rPr kumimoji="1" lang="en-US" altLang="ja-JP" sz="800" b="1" dirty="0">
                <a:latin typeface="Arial 本文"/>
              </a:rPr>
              <a:t>Type</a:t>
            </a:r>
            <a:r>
              <a:rPr kumimoji="1" lang="en-US" altLang="ja-JP" sz="800" dirty="0">
                <a:latin typeface="Arial 本文"/>
              </a:rPr>
              <a:t>: PC Type</a:t>
            </a:r>
            <a:endParaRPr kumimoji="1" lang="en-US" altLang="ja-JP" sz="800" dirty="0">
              <a:latin typeface="+mj-lt"/>
            </a:endParaRPr>
          </a:p>
          <a:p>
            <a:r>
              <a:rPr kumimoji="1" lang="en-US" altLang="ja-JP" sz="800" b="1" dirty="0">
                <a:latin typeface="Arial 本文"/>
              </a:rPr>
              <a:t>Model</a:t>
            </a:r>
            <a:r>
              <a:rPr kumimoji="1" lang="en-US" altLang="ja-JP" sz="800" dirty="0">
                <a:latin typeface="Arial 本文"/>
              </a:rPr>
              <a:t>: Model number</a:t>
            </a:r>
            <a:endParaRPr kumimoji="1" lang="en-US" altLang="ja-JP" sz="800" dirty="0">
              <a:latin typeface="+mj-lt"/>
            </a:endParaRPr>
          </a:p>
          <a:p>
            <a:r>
              <a:rPr kumimoji="1" lang="en-US" altLang="ja-JP" sz="800" b="1" dirty="0">
                <a:latin typeface="+mj-lt"/>
              </a:rPr>
              <a:t>Qty</a:t>
            </a:r>
            <a:r>
              <a:rPr kumimoji="1" lang="en-US" altLang="ja-JP" sz="800" dirty="0">
                <a:latin typeface="+mj-lt"/>
              </a:rPr>
              <a:t>: </a:t>
            </a:r>
            <a:r>
              <a:rPr kumimoji="1" lang="en-US" altLang="ja-JP" sz="800" dirty="0">
                <a:latin typeface="Arial 本文"/>
              </a:rPr>
              <a:t>Total case</a:t>
            </a:r>
            <a:endParaRPr kumimoji="1" lang="en-US" altLang="ja-JP" sz="800" dirty="0">
              <a:latin typeface="+mj-lt"/>
            </a:endParaRPr>
          </a:p>
          <a:p>
            <a:endParaRPr kumimoji="1" lang="en-US" altLang="ja-JP" sz="800" dirty="0">
              <a:solidFill>
                <a:srgbClr val="FF0000"/>
              </a:solidFill>
              <a:latin typeface="Arial 本文"/>
            </a:endParaRPr>
          </a:p>
          <a:p>
            <a:r>
              <a:rPr kumimoji="1" lang="en-US" altLang="ja-JP" sz="800" b="1" dirty="0">
                <a:latin typeface="+mj-lt"/>
              </a:rPr>
              <a:t>&lt;[P1]</a:t>
            </a:r>
            <a:r>
              <a:rPr kumimoji="1" lang="en-US" altLang="ja-JP" sz="800" dirty="0">
                <a:latin typeface="+mj-lt"/>
              </a:rPr>
              <a:t>: Back to menu screen</a:t>
            </a:r>
          </a:p>
          <a:p>
            <a:endParaRPr kumimoji="1" lang="en-US" altLang="ja-JP" sz="800" dirty="0">
              <a:solidFill>
                <a:srgbClr val="FF0000"/>
              </a:solidFill>
              <a:latin typeface="Arial 本文"/>
            </a:endParaRPr>
          </a:p>
        </p:txBody>
      </p:sp>
      <p:sp>
        <p:nvSpPr>
          <p:cNvPr id="5" name="矢印: 右 18">
            <a:extLst>
              <a:ext uri="{FF2B5EF4-FFF2-40B4-BE49-F238E27FC236}">
                <a16:creationId xmlns:a16="http://schemas.microsoft.com/office/drawing/2014/main" id="{62537168-CEE7-46E7-FACA-73B8225DB431}"/>
              </a:ext>
            </a:extLst>
          </p:cNvPr>
          <p:cNvSpPr/>
          <p:nvPr/>
        </p:nvSpPr>
        <p:spPr>
          <a:xfrm>
            <a:off x="2248368" y="2528549"/>
            <a:ext cx="243477" cy="215444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pic>
        <p:nvPicPr>
          <p:cNvPr id="20" name="รูปภาพ 3">
            <a:extLst>
              <a:ext uri="{FF2B5EF4-FFF2-40B4-BE49-F238E27FC236}">
                <a16:creationId xmlns:a16="http://schemas.microsoft.com/office/drawing/2014/main" id="{6EB75882-2ABD-0EFA-C7A2-34DAD321E4A1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044" y="1533607"/>
            <a:ext cx="1716979" cy="2217799"/>
          </a:xfrm>
          <a:prstGeom prst="rect">
            <a:avLst/>
          </a:prstGeom>
        </p:spPr>
      </p:pic>
      <p:pic>
        <p:nvPicPr>
          <p:cNvPr id="45" name="図 119">
            <a:extLst>
              <a:ext uri="{FF2B5EF4-FFF2-40B4-BE49-F238E27FC236}">
                <a16:creationId xmlns:a16="http://schemas.microsoft.com/office/drawing/2014/main" id="{2D165108-9C50-1B60-F9D7-8FE6A4D060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61791" y="1653711"/>
            <a:ext cx="1182132" cy="177846"/>
          </a:xfrm>
          <a:prstGeom prst="rect">
            <a:avLst/>
          </a:prstGeom>
        </p:spPr>
      </p:pic>
      <p:sp>
        <p:nvSpPr>
          <p:cNvPr id="46" name="テキスト ボックス 120">
            <a:extLst>
              <a:ext uri="{FF2B5EF4-FFF2-40B4-BE49-F238E27FC236}">
                <a16:creationId xmlns:a16="http://schemas.microsoft.com/office/drawing/2014/main" id="{EFD54660-E83D-B723-41D0-E2CCA101F651}"/>
              </a:ext>
            </a:extLst>
          </p:cNvPr>
          <p:cNvSpPr txBox="1"/>
          <p:nvPr/>
        </p:nvSpPr>
        <p:spPr>
          <a:xfrm>
            <a:off x="2514043" y="1621848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&lt;[P1]        Vanning</a:t>
            </a:r>
          </a:p>
        </p:txBody>
      </p:sp>
      <p:pic>
        <p:nvPicPr>
          <p:cNvPr id="47" name="図 124">
            <a:extLst>
              <a:ext uri="{FF2B5EF4-FFF2-40B4-BE49-F238E27FC236}">
                <a16:creationId xmlns:a16="http://schemas.microsoft.com/office/drawing/2014/main" id="{238451F6-6C04-16A4-2024-CCBE47A404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19647" y="1869155"/>
            <a:ext cx="1492073" cy="1579717"/>
          </a:xfrm>
          <a:prstGeom prst="rect">
            <a:avLst/>
          </a:prstGeom>
        </p:spPr>
      </p:pic>
      <p:pic>
        <p:nvPicPr>
          <p:cNvPr id="48" name="図 124">
            <a:extLst>
              <a:ext uri="{FF2B5EF4-FFF2-40B4-BE49-F238E27FC236}">
                <a16:creationId xmlns:a16="http://schemas.microsoft.com/office/drawing/2014/main" id="{2F40ECDE-9501-B774-FF5D-AA98EA96E2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74282" y="2003152"/>
            <a:ext cx="1492073" cy="241737"/>
          </a:xfrm>
          <a:prstGeom prst="rect">
            <a:avLst/>
          </a:prstGeom>
        </p:spPr>
      </p:pic>
      <p:sp>
        <p:nvSpPr>
          <p:cNvPr id="51" name="テキスト ボックス 135">
            <a:extLst>
              <a:ext uri="{FF2B5EF4-FFF2-40B4-BE49-F238E27FC236}">
                <a16:creationId xmlns:a16="http://schemas.microsoft.com/office/drawing/2014/main" id="{E7F647F8-C03D-026F-3684-E6A7A2C2FCF2}"/>
              </a:ext>
            </a:extLst>
          </p:cNvPr>
          <p:cNvSpPr txBox="1"/>
          <p:nvPr/>
        </p:nvSpPr>
        <p:spPr>
          <a:xfrm>
            <a:off x="2471911" y="1834509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aphicFrame>
        <p:nvGraphicFramePr>
          <p:cNvPr id="499" name="Table 498">
            <a:extLst>
              <a:ext uri="{FF2B5EF4-FFF2-40B4-BE49-F238E27FC236}">
                <a16:creationId xmlns:a16="http://schemas.microsoft.com/office/drawing/2014/main" id="{E06A178B-10EC-8045-F8E3-A3708F0ED9E1}"/>
              </a:ext>
            </a:extLst>
          </p:cNvPr>
          <p:cNvGraphicFramePr>
            <a:graphicFrameLocks noGrp="1"/>
          </p:cNvGraphicFramePr>
          <p:nvPr/>
        </p:nvGraphicFramePr>
        <p:xfrm>
          <a:off x="7048428" y="4995255"/>
          <a:ext cx="2003792" cy="125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948">
                  <a:extLst>
                    <a:ext uri="{9D8B030D-6E8A-4147-A177-3AD203B41FA5}">
                      <a16:colId xmlns:a16="http://schemas.microsoft.com/office/drawing/2014/main" val="3016197678"/>
                    </a:ext>
                  </a:extLst>
                </a:gridCol>
                <a:gridCol w="500948">
                  <a:extLst>
                    <a:ext uri="{9D8B030D-6E8A-4147-A177-3AD203B41FA5}">
                      <a16:colId xmlns:a16="http://schemas.microsoft.com/office/drawing/2014/main" val="4031467943"/>
                    </a:ext>
                  </a:extLst>
                </a:gridCol>
                <a:gridCol w="500948">
                  <a:extLst>
                    <a:ext uri="{9D8B030D-6E8A-4147-A177-3AD203B41FA5}">
                      <a16:colId xmlns:a16="http://schemas.microsoft.com/office/drawing/2014/main" val="426823830"/>
                    </a:ext>
                  </a:extLst>
                </a:gridCol>
                <a:gridCol w="500948">
                  <a:extLst>
                    <a:ext uri="{9D8B030D-6E8A-4147-A177-3AD203B41FA5}">
                      <a16:colId xmlns:a16="http://schemas.microsoft.com/office/drawing/2014/main" val="974536402"/>
                    </a:ext>
                  </a:extLst>
                </a:gridCol>
              </a:tblGrid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PC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Ctrl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C/No.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Qty</a:t>
                      </a:r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674586452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1814736906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3350335627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2048371120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2223805247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1522492019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1721084248"/>
                  </a:ext>
                </a:extLst>
              </a:tr>
            </a:tbl>
          </a:graphicData>
        </a:graphic>
      </p:graphicFrame>
      <p:pic>
        <p:nvPicPr>
          <p:cNvPr id="521" name="Picture 520">
            <a:extLst>
              <a:ext uri="{FF2B5EF4-FFF2-40B4-BE49-F238E27FC236}">
                <a16:creationId xmlns:a16="http://schemas.microsoft.com/office/drawing/2014/main" id="{FD141884-1DAE-C4D4-AE10-5D684B07D35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31618" y="4212509"/>
            <a:ext cx="1079359" cy="1528369"/>
          </a:xfrm>
          <a:prstGeom prst="rect">
            <a:avLst/>
          </a:prstGeom>
        </p:spPr>
      </p:pic>
      <p:pic>
        <p:nvPicPr>
          <p:cNvPr id="522" name="Picture 521">
            <a:extLst>
              <a:ext uri="{FF2B5EF4-FFF2-40B4-BE49-F238E27FC236}">
                <a16:creationId xmlns:a16="http://schemas.microsoft.com/office/drawing/2014/main" id="{770FA59D-CC9C-390E-F819-1FD9AABB070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76235" y="4304686"/>
            <a:ext cx="1079359" cy="1528369"/>
          </a:xfrm>
          <a:prstGeom prst="rect">
            <a:avLst/>
          </a:prstGeom>
        </p:spPr>
      </p:pic>
      <p:sp>
        <p:nvSpPr>
          <p:cNvPr id="543" name="矢印: 右 18">
            <a:extLst>
              <a:ext uri="{FF2B5EF4-FFF2-40B4-BE49-F238E27FC236}">
                <a16:creationId xmlns:a16="http://schemas.microsoft.com/office/drawing/2014/main" id="{872C26FC-864A-2C08-F5C5-FFB2A1E2DD85}"/>
              </a:ext>
            </a:extLst>
          </p:cNvPr>
          <p:cNvSpPr/>
          <p:nvPr/>
        </p:nvSpPr>
        <p:spPr>
          <a:xfrm>
            <a:off x="2381809" y="4801847"/>
            <a:ext cx="243477" cy="215444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sp>
        <p:nvSpPr>
          <p:cNvPr id="544" name="矢印: 右 18">
            <a:extLst>
              <a:ext uri="{FF2B5EF4-FFF2-40B4-BE49-F238E27FC236}">
                <a16:creationId xmlns:a16="http://schemas.microsoft.com/office/drawing/2014/main" id="{20A2AEDE-C562-4978-41C5-9B3318CC62C1}"/>
              </a:ext>
            </a:extLst>
          </p:cNvPr>
          <p:cNvSpPr/>
          <p:nvPr/>
        </p:nvSpPr>
        <p:spPr>
          <a:xfrm>
            <a:off x="4068428" y="4801847"/>
            <a:ext cx="243477" cy="215444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sp>
        <p:nvSpPr>
          <p:cNvPr id="146" name="矢印: 右 18">
            <a:extLst>
              <a:ext uri="{FF2B5EF4-FFF2-40B4-BE49-F238E27FC236}">
                <a16:creationId xmlns:a16="http://schemas.microsoft.com/office/drawing/2014/main" id="{8ED46A89-8E3A-049B-3319-F35C76CF959A}"/>
              </a:ext>
            </a:extLst>
          </p:cNvPr>
          <p:cNvSpPr/>
          <p:nvPr/>
        </p:nvSpPr>
        <p:spPr>
          <a:xfrm>
            <a:off x="2381809" y="7244588"/>
            <a:ext cx="243477" cy="215444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sp>
        <p:nvSpPr>
          <p:cNvPr id="147" name="矢印: 右 18">
            <a:extLst>
              <a:ext uri="{FF2B5EF4-FFF2-40B4-BE49-F238E27FC236}">
                <a16:creationId xmlns:a16="http://schemas.microsoft.com/office/drawing/2014/main" id="{27952B74-7A09-F1D7-67C3-43C506B972CE}"/>
              </a:ext>
            </a:extLst>
          </p:cNvPr>
          <p:cNvSpPr/>
          <p:nvPr/>
        </p:nvSpPr>
        <p:spPr>
          <a:xfrm>
            <a:off x="4068428" y="7244588"/>
            <a:ext cx="243477" cy="215444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sp>
        <p:nvSpPr>
          <p:cNvPr id="191" name="矢印: 右 18">
            <a:extLst>
              <a:ext uri="{FF2B5EF4-FFF2-40B4-BE49-F238E27FC236}">
                <a16:creationId xmlns:a16="http://schemas.microsoft.com/office/drawing/2014/main" id="{D991F1A1-75F9-F477-A6C5-26AD3D0EA819}"/>
              </a:ext>
            </a:extLst>
          </p:cNvPr>
          <p:cNvSpPr/>
          <p:nvPr/>
        </p:nvSpPr>
        <p:spPr>
          <a:xfrm rot="8609016">
            <a:off x="4155188" y="8276261"/>
            <a:ext cx="243477" cy="215444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A4155F6C-2B71-8B3B-992D-82CA72C1A95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883192" y="2481654"/>
            <a:ext cx="1742114" cy="2481551"/>
          </a:xfrm>
          <a:prstGeom prst="rect">
            <a:avLst/>
          </a:prstGeom>
        </p:spPr>
      </p:pic>
      <p:graphicFrame>
        <p:nvGraphicFramePr>
          <p:cNvPr id="29" name="Table 28">
            <a:extLst>
              <a:ext uri="{FF2B5EF4-FFF2-40B4-BE49-F238E27FC236}">
                <a16:creationId xmlns:a16="http://schemas.microsoft.com/office/drawing/2014/main" id="{D8FED41F-D643-DB7C-79A2-4F118772FEAC}"/>
              </a:ext>
            </a:extLst>
          </p:cNvPr>
          <p:cNvGraphicFramePr>
            <a:graphicFrameLocks noGrp="1"/>
          </p:cNvGraphicFramePr>
          <p:nvPr/>
        </p:nvGraphicFramePr>
        <p:xfrm>
          <a:off x="7007029" y="1543490"/>
          <a:ext cx="2984352" cy="15023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46088">
                  <a:extLst>
                    <a:ext uri="{9D8B030D-6E8A-4147-A177-3AD203B41FA5}">
                      <a16:colId xmlns:a16="http://schemas.microsoft.com/office/drawing/2014/main" val="2995604554"/>
                    </a:ext>
                  </a:extLst>
                </a:gridCol>
                <a:gridCol w="746088">
                  <a:extLst>
                    <a:ext uri="{9D8B030D-6E8A-4147-A177-3AD203B41FA5}">
                      <a16:colId xmlns:a16="http://schemas.microsoft.com/office/drawing/2014/main" val="2502958529"/>
                    </a:ext>
                  </a:extLst>
                </a:gridCol>
                <a:gridCol w="746088">
                  <a:extLst>
                    <a:ext uri="{9D8B030D-6E8A-4147-A177-3AD203B41FA5}">
                      <a16:colId xmlns:a16="http://schemas.microsoft.com/office/drawing/2014/main" val="717730234"/>
                    </a:ext>
                  </a:extLst>
                </a:gridCol>
                <a:gridCol w="746088">
                  <a:extLst>
                    <a:ext uri="{9D8B030D-6E8A-4147-A177-3AD203B41FA5}">
                      <a16:colId xmlns:a16="http://schemas.microsoft.com/office/drawing/2014/main" val="37562698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2585636"/>
                  </a:ext>
                </a:extLst>
              </a:tr>
              <a:tr h="257800">
                <a:tc>
                  <a:txBody>
                    <a:bodyPr/>
                    <a:lstStyle/>
                    <a:p>
                      <a:r>
                        <a:rPr lang="en-US" sz="800" dirty="0"/>
                        <a:t>Van Date: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C/No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4830788"/>
                  </a:ext>
                </a:extLst>
              </a:tr>
              <a:tr h="257800">
                <a:tc>
                  <a:txBody>
                    <a:bodyPr/>
                    <a:lstStyle/>
                    <a:p>
                      <a:r>
                        <a:rPr lang="en-US" sz="800" dirty="0"/>
                        <a:t>PC 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Type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0346541"/>
                  </a:ext>
                </a:extLst>
              </a:tr>
              <a:tr h="25780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PC No</a:t>
                      </a:r>
                      <a:endParaRPr kumimoji="1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メイリオ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Type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メイリオ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5436958"/>
                  </a:ext>
                </a:extLst>
              </a:tr>
              <a:tr h="25780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PC 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Type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メイリオ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8189337"/>
                  </a:ext>
                </a:extLst>
              </a:tr>
              <a:tr h="257800">
                <a:tc>
                  <a:txBody>
                    <a:bodyPr/>
                    <a:lstStyle/>
                    <a:p>
                      <a:r>
                        <a:rPr lang="en-US" sz="800" dirty="0"/>
                        <a:t>Model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Qty case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4259020"/>
                  </a:ext>
                </a:extLst>
              </a:tr>
            </a:tbl>
          </a:graphicData>
        </a:graphic>
      </p:graphicFrame>
      <p:pic>
        <p:nvPicPr>
          <p:cNvPr id="34" name="รูปภาพ 3">
            <a:extLst>
              <a:ext uri="{FF2B5EF4-FFF2-40B4-BE49-F238E27FC236}">
                <a16:creationId xmlns:a16="http://schemas.microsoft.com/office/drawing/2014/main" id="{61A36945-F367-A3AE-C42B-F67F149A43F0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2263" y="3872803"/>
            <a:ext cx="1716979" cy="2217799"/>
          </a:xfrm>
          <a:prstGeom prst="rect">
            <a:avLst/>
          </a:prstGeom>
        </p:spPr>
      </p:pic>
      <p:sp>
        <p:nvSpPr>
          <p:cNvPr id="36" name="テキスト ボックス 135">
            <a:extLst>
              <a:ext uri="{FF2B5EF4-FFF2-40B4-BE49-F238E27FC236}">
                <a16:creationId xmlns:a16="http://schemas.microsoft.com/office/drawing/2014/main" id="{E19A1EE6-C61D-0A0F-1BE6-3AE1535F2305}"/>
              </a:ext>
            </a:extLst>
          </p:cNvPr>
          <p:cNvSpPr txBox="1"/>
          <p:nvPr/>
        </p:nvSpPr>
        <p:spPr>
          <a:xfrm>
            <a:off x="4420188" y="4192728"/>
            <a:ext cx="1699294" cy="144655"/>
          </a:xfrm>
          <a:prstGeom prst="rect">
            <a:avLst/>
          </a:prstGeom>
          <a:solidFill>
            <a:srgbClr val="CFD5EA"/>
          </a:solidFill>
        </p:spPr>
        <p:txBody>
          <a:bodyPr wrap="square" lIns="45720" tIns="18288" rIns="45720" bIns="18288" rtlCol="0">
            <a:spAutoFit/>
          </a:bodyPr>
          <a:lstStyle/>
          <a:p>
            <a:pPr algn="ctr"/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778FFF55-2E82-828E-CD3E-AFBB4AB4383D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b="58084"/>
          <a:stretch/>
        </p:blipFill>
        <p:spPr>
          <a:xfrm>
            <a:off x="4403072" y="5069569"/>
            <a:ext cx="1733797" cy="1110504"/>
          </a:xfrm>
          <a:prstGeom prst="rect">
            <a:avLst/>
          </a:prstGeom>
        </p:spPr>
      </p:pic>
      <p:pic>
        <p:nvPicPr>
          <p:cNvPr id="39" name="図 119">
            <a:extLst>
              <a:ext uri="{FF2B5EF4-FFF2-40B4-BE49-F238E27FC236}">
                <a16:creationId xmlns:a16="http://schemas.microsoft.com/office/drawing/2014/main" id="{01A63982-6521-8514-0717-E6158F67E0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6638" y="3998261"/>
            <a:ext cx="1182132" cy="177846"/>
          </a:xfrm>
          <a:prstGeom prst="rect">
            <a:avLst/>
          </a:prstGeom>
        </p:spPr>
      </p:pic>
      <p:sp>
        <p:nvSpPr>
          <p:cNvPr id="41" name="テキスト ボックス 120">
            <a:extLst>
              <a:ext uri="{FF2B5EF4-FFF2-40B4-BE49-F238E27FC236}">
                <a16:creationId xmlns:a16="http://schemas.microsoft.com/office/drawing/2014/main" id="{8BCBB518-F7AB-97E7-B805-5F1041C0E4BD}"/>
              </a:ext>
            </a:extLst>
          </p:cNvPr>
          <p:cNvSpPr txBox="1"/>
          <p:nvPr/>
        </p:nvSpPr>
        <p:spPr>
          <a:xfrm>
            <a:off x="4448890" y="3966398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&lt;[P1]        Vanning</a:t>
            </a:r>
          </a:p>
        </p:txBody>
      </p:sp>
      <p:graphicFrame>
        <p:nvGraphicFramePr>
          <p:cNvPr id="43" name="Table 42">
            <a:extLst>
              <a:ext uri="{FF2B5EF4-FFF2-40B4-BE49-F238E27FC236}">
                <a16:creationId xmlns:a16="http://schemas.microsoft.com/office/drawing/2014/main" id="{677F9448-3490-D760-6867-C52076DB9D05}"/>
              </a:ext>
            </a:extLst>
          </p:cNvPr>
          <p:cNvGraphicFramePr>
            <a:graphicFrameLocks noGrp="1"/>
          </p:cNvGraphicFramePr>
          <p:nvPr/>
        </p:nvGraphicFramePr>
        <p:xfrm>
          <a:off x="6966389" y="-68722"/>
          <a:ext cx="2984352" cy="15468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46088">
                  <a:extLst>
                    <a:ext uri="{9D8B030D-6E8A-4147-A177-3AD203B41FA5}">
                      <a16:colId xmlns:a16="http://schemas.microsoft.com/office/drawing/2014/main" val="2995604554"/>
                    </a:ext>
                  </a:extLst>
                </a:gridCol>
                <a:gridCol w="746088">
                  <a:extLst>
                    <a:ext uri="{9D8B030D-6E8A-4147-A177-3AD203B41FA5}">
                      <a16:colId xmlns:a16="http://schemas.microsoft.com/office/drawing/2014/main" val="2502958529"/>
                    </a:ext>
                  </a:extLst>
                </a:gridCol>
                <a:gridCol w="746088">
                  <a:extLst>
                    <a:ext uri="{9D8B030D-6E8A-4147-A177-3AD203B41FA5}">
                      <a16:colId xmlns:a16="http://schemas.microsoft.com/office/drawing/2014/main" val="717730234"/>
                    </a:ext>
                  </a:extLst>
                </a:gridCol>
                <a:gridCol w="746088">
                  <a:extLst>
                    <a:ext uri="{9D8B030D-6E8A-4147-A177-3AD203B41FA5}">
                      <a16:colId xmlns:a16="http://schemas.microsoft.com/office/drawing/2014/main" val="3756269804"/>
                    </a:ext>
                  </a:extLst>
                </a:gridCol>
              </a:tblGrid>
              <a:tr h="257800"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2585636"/>
                  </a:ext>
                </a:extLst>
              </a:tr>
              <a:tr h="257800">
                <a:tc>
                  <a:txBody>
                    <a:bodyPr/>
                    <a:lstStyle/>
                    <a:p>
                      <a:r>
                        <a:rPr lang="en-US" sz="800" dirty="0"/>
                        <a:t>Van Date: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17-OCT-24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C/No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10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4830788"/>
                  </a:ext>
                </a:extLst>
              </a:tr>
              <a:tr h="257800">
                <a:tc>
                  <a:txBody>
                    <a:bodyPr/>
                    <a:lstStyle/>
                    <a:p>
                      <a:r>
                        <a:rPr lang="en-US" sz="800" dirty="0"/>
                        <a:t>PC 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5710-02</a:t>
                      </a:r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Type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KH6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0346541"/>
                  </a:ext>
                </a:extLst>
              </a:tr>
              <a:tr h="25780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PC No</a:t>
                      </a:r>
                      <a:endParaRPr kumimoji="1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メイリオ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5710-03</a:t>
                      </a:r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Type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KH6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5436958"/>
                  </a:ext>
                </a:extLst>
              </a:tr>
              <a:tr h="25780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PC 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5710-04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Type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KH6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8189337"/>
                  </a:ext>
                </a:extLst>
              </a:tr>
              <a:tr h="257800">
                <a:tc>
                  <a:txBody>
                    <a:bodyPr/>
                    <a:lstStyle/>
                    <a:p>
                      <a:r>
                        <a:rPr lang="en-US" sz="800" dirty="0"/>
                        <a:t>Model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BRIO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Qty case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16/10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4259020"/>
                  </a:ext>
                </a:extLst>
              </a:tr>
            </a:tbl>
          </a:graphicData>
        </a:graphic>
      </p:graphicFrame>
      <p:pic>
        <p:nvPicPr>
          <p:cNvPr id="52" name="Picture 51">
            <a:extLst>
              <a:ext uri="{FF2B5EF4-FFF2-40B4-BE49-F238E27FC236}">
                <a16:creationId xmlns:a16="http://schemas.microsoft.com/office/drawing/2014/main" id="{93E9D183-FD2A-1CCA-ADCC-9FC777B61B8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27027" y="1984328"/>
            <a:ext cx="1684693" cy="723665"/>
          </a:xfrm>
          <a:prstGeom prst="rect">
            <a:avLst/>
          </a:prstGeom>
        </p:spPr>
      </p:pic>
      <p:graphicFrame>
        <p:nvGraphicFramePr>
          <p:cNvPr id="53" name="Table 52">
            <a:extLst>
              <a:ext uri="{FF2B5EF4-FFF2-40B4-BE49-F238E27FC236}">
                <a16:creationId xmlns:a16="http://schemas.microsoft.com/office/drawing/2014/main" id="{8A53A47D-F450-4C3B-CB1D-C40A0F10B81F}"/>
              </a:ext>
            </a:extLst>
          </p:cNvPr>
          <p:cNvGraphicFramePr>
            <a:graphicFrameLocks noGrp="1"/>
          </p:cNvGraphicFramePr>
          <p:nvPr/>
        </p:nvGraphicFramePr>
        <p:xfrm>
          <a:off x="7366770" y="6402132"/>
          <a:ext cx="2003792" cy="3057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948">
                  <a:extLst>
                    <a:ext uri="{9D8B030D-6E8A-4147-A177-3AD203B41FA5}">
                      <a16:colId xmlns:a16="http://schemas.microsoft.com/office/drawing/2014/main" val="3016197678"/>
                    </a:ext>
                  </a:extLst>
                </a:gridCol>
                <a:gridCol w="500948">
                  <a:extLst>
                    <a:ext uri="{9D8B030D-6E8A-4147-A177-3AD203B41FA5}">
                      <a16:colId xmlns:a16="http://schemas.microsoft.com/office/drawing/2014/main" val="4031467943"/>
                    </a:ext>
                  </a:extLst>
                </a:gridCol>
                <a:gridCol w="500948">
                  <a:extLst>
                    <a:ext uri="{9D8B030D-6E8A-4147-A177-3AD203B41FA5}">
                      <a16:colId xmlns:a16="http://schemas.microsoft.com/office/drawing/2014/main" val="426823830"/>
                    </a:ext>
                  </a:extLst>
                </a:gridCol>
                <a:gridCol w="500948">
                  <a:extLst>
                    <a:ext uri="{9D8B030D-6E8A-4147-A177-3AD203B41FA5}">
                      <a16:colId xmlns:a16="http://schemas.microsoft.com/office/drawing/2014/main" val="974536402"/>
                    </a:ext>
                  </a:extLst>
                </a:gridCol>
              </a:tblGrid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PC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Ctrl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C/No.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Qty</a:t>
                      </a:r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674586452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5710-02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310F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1/1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6821406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5710-02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311F</a:t>
                      </a:r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2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1/1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073211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5710-02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312F</a:t>
                      </a:r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3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1/1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6648403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5710-02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313F</a:t>
                      </a:r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4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1/1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7339131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5710-02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314F</a:t>
                      </a:r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1/1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7647264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5710-03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310F</a:t>
                      </a:r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1/1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1610245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5710-03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311F</a:t>
                      </a:r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2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1/1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2063514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5710-03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312F</a:t>
                      </a:r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3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1/1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6682662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5710-03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313F</a:t>
                      </a:r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4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1/1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2962727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5710-03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314F</a:t>
                      </a:r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1/1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355026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5710-04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310F</a:t>
                      </a:r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1/0</a:t>
                      </a:r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1814736906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5710-04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311F</a:t>
                      </a:r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2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1/0</a:t>
                      </a:r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3350335627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5710-04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312F</a:t>
                      </a:r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3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1/0</a:t>
                      </a:r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2048371120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5710-04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313F</a:t>
                      </a:r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4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1/0</a:t>
                      </a:r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2223805247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5710-04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314F</a:t>
                      </a:r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1/0</a:t>
                      </a:r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1522492019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5710-05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310F</a:t>
                      </a:r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1/0</a:t>
                      </a:r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val="1721084248"/>
                  </a:ext>
                </a:extLst>
              </a:tr>
            </a:tbl>
          </a:graphicData>
        </a:graphic>
      </p:graphicFrame>
      <p:pic>
        <p:nvPicPr>
          <p:cNvPr id="55" name="Picture 54">
            <a:extLst>
              <a:ext uri="{FF2B5EF4-FFF2-40B4-BE49-F238E27FC236}">
                <a16:creationId xmlns:a16="http://schemas.microsoft.com/office/drawing/2014/main" id="{4C68E2F8-2BE1-736B-6747-76491ACFFDF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517221" y="2707877"/>
            <a:ext cx="1694499" cy="1038149"/>
          </a:xfrm>
          <a:prstGeom prst="rect">
            <a:avLst/>
          </a:prstGeom>
        </p:spPr>
      </p:pic>
      <p:pic>
        <p:nvPicPr>
          <p:cNvPr id="56" name="รูปภาพ 3">
            <a:extLst>
              <a:ext uri="{FF2B5EF4-FFF2-40B4-BE49-F238E27FC236}">
                <a16:creationId xmlns:a16="http://schemas.microsoft.com/office/drawing/2014/main" id="{386608BE-020D-D429-D764-E87A3271B48D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491" y="3904766"/>
            <a:ext cx="1716979" cy="2217799"/>
          </a:xfrm>
          <a:prstGeom prst="rect">
            <a:avLst/>
          </a:prstGeom>
        </p:spPr>
      </p:pic>
      <p:pic>
        <p:nvPicPr>
          <p:cNvPr id="57" name="図 119">
            <a:extLst>
              <a:ext uri="{FF2B5EF4-FFF2-40B4-BE49-F238E27FC236}">
                <a16:creationId xmlns:a16="http://schemas.microsoft.com/office/drawing/2014/main" id="{3305C1A7-69CF-11A2-B3F4-F951535E3F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6238" y="4024870"/>
            <a:ext cx="1182132" cy="177846"/>
          </a:xfrm>
          <a:prstGeom prst="rect">
            <a:avLst/>
          </a:prstGeom>
        </p:spPr>
      </p:pic>
      <p:sp>
        <p:nvSpPr>
          <p:cNvPr id="58" name="テキスト ボックス 120">
            <a:extLst>
              <a:ext uri="{FF2B5EF4-FFF2-40B4-BE49-F238E27FC236}">
                <a16:creationId xmlns:a16="http://schemas.microsoft.com/office/drawing/2014/main" id="{A4F2D09B-F18D-4D0C-4D1C-E002DEAED98C}"/>
              </a:ext>
            </a:extLst>
          </p:cNvPr>
          <p:cNvSpPr txBox="1"/>
          <p:nvPr/>
        </p:nvSpPr>
        <p:spPr>
          <a:xfrm>
            <a:off x="518490" y="3993007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&lt;[P1]        Vanning</a:t>
            </a:r>
          </a:p>
        </p:txBody>
      </p:sp>
      <p:pic>
        <p:nvPicPr>
          <p:cNvPr id="59" name="図 124">
            <a:extLst>
              <a:ext uri="{FF2B5EF4-FFF2-40B4-BE49-F238E27FC236}">
                <a16:creationId xmlns:a16="http://schemas.microsoft.com/office/drawing/2014/main" id="{2FC32D06-0AA2-DD82-2B1A-2336203728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4094" y="4240314"/>
            <a:ext cx="1492073" cy="1579717"/>
          </a:xfrm>
          <a:prstGeom prst="rect">
            <a:avLst/>
          </a:prstGeom>
        </p:spPr>
      </p:pic>
      <p:pic>
        <p:nvPicPr>
          <p:cNvPr id="60" name="図 124">
            <a:extLst>
              <a:ext uri="{FF2B5EF4-FFF2-40B4-BE49-F238E27FC236}">
                <a16:creationId xmlns:a16="http://schemas.microsoft.com/office/drawing/2014/main" id="{65D02B03-4D24-89F6-50FA-3DEF383E4F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8729" y="4374311"/>
            <a:ext cx="1492073" cy="241737"/>
          </a:xfrm>
          <a:prstGeom prst="rect">
            <a:avLst/>
          </a:prstGeom>
        </p:spPr>
      </p:pic>
      <p:sp>
        <p:nvSpPr>
          <p:cNvPr id="61" name="テキスト ボックス 135">
            <a:extLst>
              <a:ext uri="{FF2B5EF4-FFF2-40B4-BE49-F238E27FC236}">
                <a16:creationId xmlns:a16="http://schemas.microsoft.com/office/drawing/2014/main" id="{9D672C48-C2F0-0218-8CAF-C0AB36D5DF69}"/>
              </a:ext>
            </a:extLst>
          </p:cNvPr>
          <p:cNvSpPr txBox="1"/>
          <p:nvPr/>
        </p:nvSpPr>
        <p:spPr>
          <a:xfrm>
            <a:off x="476358" y="4205668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50" name="Picture 449">
            <a:extLst>
              <a:ext uri="{FF2B5EF4-FFF2-40B4-BE49-F238E27FC236}">
                <a16:creationId xmlns:a16="http://schemas.microsoft.com/office/drawing/2014/main" id="{660E7BC8-EBE5-5C76-E150-98B29A4EF8B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1474" y="4355487"/>
            <a:ext cx="1684693" cy="723665"/>
          </a:xfrm>
          <a:prstGeom prst="rect">
            <a:avLst/>
          </a:prstGeom>
        </p:spPr>
      </p:pic>
      <p:pic>
        <p:nvPicPr>
          <p:cNvPr id="451" name="Picture 450">
            <a:extLst>
              <a:ext uri="{FF2B5EF4-FFF2-40B4-BE49-F238E27FC236}">
                <a16:creationId xmlns:a16="http://schemas.microsoft.com/office/drawing/2014/main" id="{F9A5EA88-6338-F5A9-35E8-A8212D16FA6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21668" y="5079036"/>
            <a:ext cx="1694499" cy="1038149"/>
          </a:xfrm>
          <a:prstGeom prst="rect">
            <a:avLst/>
          </a:prstGeom>
        </p:spPr>
      </p:pic>
      <p:graphicFrame>
        <p:nvGraphicFramePr>
          <p:cNvPr id="128" name="Table 127">
            <a:extLst>
              <a:ext uri="{FF2B5EF4-FFF2-40B4-BE49-F238E27FC236}">
                <a16:creationId xmlns:a16="http://schemas.microsoft.com/office/drawing/2014/main" id="{4B4184C8-CEAD-41D5-591D-F0FFD03DD64F}"/>
              </a:ext>
            </a:extLst>
          </p:cNvPr>
          <p:cNvGraphicFramePr>
            <a:graphicFrameLocks noGrp="1"/>
          </p:cNvGraphicFramePr>
          <p:nvPr/>
        </p:nvGraphicFramePr>
        <p:xfrm>
          <a:off x="7007029" y="3090289"/>
          <a:ext cx="2984352" cy="15468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46088">
                  <a:extLst>
                    <a:ext uri="{9D8B030D-6E8A-4147-A177-3AD203B41FA5}">
                      <a16:colId xmlns:a16="http://schemas.microsoft.com/office/drawing/2014/main" val="2995604554"/>
                    </a:ext>
                  </a:extLst>
                </a:gridCol>
                <a:gridCol w="746088">
                  <a:extLst>
                    <a:ext uri="{9D8B030D-6E8A-4147-A177-3AD203B41FA5}">
                      <a16:colId xmlns:a16="http://schemas.microsoft.com/office/drawing/2014/main" val="2502958529"/>
                    </a:ext>
                  </a:extLst>
                </a:gridCol>
                <a:gridCol w="746088">
                  <a:extLst>
                    <a:ext uri="{9D8B030D-6E8A-4147-A177-3AD203B41FA5}">
                      <a16:colId xmlns:a16="http://schemas.microsoft.com/office/drawing/2014/main" val="717730234"/>
                    </a:ext>
                  </a:extLst>
                </a:gridCol>
                <a:gridCol w="746088">
                  <a:extLst>
                    <a:ext uri="{9D8B030D-6E8A-4147-A177-3AD203B41FA5}">
                      <a16:colId xmlns:a16="http://schemas.microsoft.com/office/drawing/2014/main" val="3756269804"/>
                    </a:ext>
                  </a:extLst>
                </a:gridCol>
              </a:tblGrid>
              <a:tr h="257800"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2585636"/>
                  </a:ext>
                </a:extLst>
              </a:tr>
              <a:tr h="257800">
                <a:tc>
                  <a:txBody>
                    <a:bodyPr/>
                    <a:lstStyle/>
                    <a:p>
                      <a:r>
                        <a:rPr lang="en-US" sz="800" dirty="0"/>
                        <a:t>Van Date: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17-OCT-24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C/No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10</a:t>
                      </a:r>
                    </a:p>
                  </a:txBody>
                  <a:tcPr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4830788"/>
                  </a:ext>
                </a:extLst>
              </a:tr>
              <a:tr h="257800">
                <a:tc>
                  <a:txBody>
                    <a:bodyPr/>
                    <a:lstStyle/>
                    <a:p>
                      <a:r>
                        <a:rPr lang="en-US" sz="800" dirty="0"/>
                        <a:t>PC 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5710-02</a:t>
                      </a:r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Type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KH6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0346541"/>
                  </a:ext>
                </a:extLst>
              </a:tr>
              <a:tr h="25780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PC No</a:t>
                      </a:r>
                      <a:endParaRPr kumimoji="1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メイリオ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5710-03</a:t>
                      </a:r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Type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KH6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5436958"/>
                  </a:ext>
                </a:extLst>
              </a:tr>
              <a:tr h="25780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PC 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5710-04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Type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KH6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8189337"/>
                  </a:ext>
                </a:extLst>
              </a:tr>
              <a:tr h="257800">
                <a:tc>
                  <a:txBody>
                    <a:bodyPr/>
                    <a:lstStyle/>
                    <a:p>
                      <a:r>
                        <a:rPr lang="en-US" sz="800" dirty="0"/>
                        <a:t>Model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BRIO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Qty case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16/16</a:t>
                      </a:r>
                    </a:p>
                  </a:txBody>
                  <a:tcPr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4259020"/>
                  </a:ext>
                </a:extLst>
              </a:tr>
            </a:tbl>
          </a:graphicData>
        </a:graphic>
      </p:graphicFrame>
      <p:pic>
        <p:nvPicPr>
          <p:cNvPr id="130" name="Picture 129">
            <a:extLst>
              <a:ext uri="{FF2B5EF4-FFF2-40B4-BE49-F238E27FC236}">
                <a16:creationId xmlns:a16="http://schemas.microsoft.com/office/drawing/2014/main" id="{00F2C713-778C-EB76-85AF-CA22D5ADCEB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426848" y="4339916"/>
            <a:ext cx="1707058" cy="729935"/>
          </a:xfrm>
          <a:prstGeom prst="rect">
            <a:avLst/>
          </a:prstGeom>
        </p:spPr>
      </p:pic>
      <p:pic>
        <p:nvPicPr>
          <p:cNvPr id="131" name="รูปภาพ 3">
            <a:extLst>
              <a:ext uri="{FF2B5EF4-FFF2-40B4-BE49-F238E27FC236}">
                <a16:creationId xmlns:a16="http://schemas.microsoft.com/office/drawing/2014/main" id="{43EE10A1-5191-A53A-6B62-D93B940E31BA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015" y="6291354"/>
            <a:ext cx="1716979" cy="2217799"/>
          </a:xfrm>
          <a:prstGeom prst="rect">
            <a:avLst/>
          </a:prstGeom>
        </p:spPr>
      </p:pic>
      <p:sp>
        <p:nvSpPr>
          <p:cNvPr id="132" name="テキスト ボックス 135">
            <a:extLst>
              <a:ext uri="{FF2B5EF4-FFF2-40B4-BE49-F238E27FC236}">
                <a16:creationId xmlns:a16="http://schemas.microsoft.com/office/drawing/2014/main" id="{94A2EB03-CF1C-2DEB-6BBE-F45E3CAAA3DC}"/>
              </a:ext>
            </a:extLst>
          </p:cNvPr>
          <p:cNvSpPr txBox="1"/>
          <p:nvPr/>
        </p:nvSpPr>
        <p:spPr>
          <a:xfrm>
            <a:off x="522940" y="6611279"/>
            <a:ext cx="1699294" cy="144655"/>
          </a:xfrm>
          <a:prstGeom prst="rect">
            <a:avLst/>
          </a:prstGeom>
          <a:solidFill>
            <a:srgbClr val="CFD5EA"/>
          </a:solidFill>
        </p:spPr>
        <p:txBody>
          <a:bodyPr wrap="square" lIns="45720" tIns="18288" rIns="45720" bIns="18288" rtlCol="0">
            <a:spAutoFit/>
          </a:bodyPr>
          <a:lstStyle/>
          <a:p>
            <a:pPr algn="ctr"/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33" name="Picture 132">
            <a:extLst>
              <a:ext uri="{FF2B5EF4-FFF2-40B4-BE49-F238E27FC236}">
                <a16:creationId xmlns:a16="http://schemas.microsoft.com/office/drawing/2014/main" id="{D83AE319-E8A6-8838-7E46-CF59C5285567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t="47011" b="12188"/>
          <a:stretch/>
        </p:blipFill>
        <p:spPr>
          <a:xfrm>
            <a:off x="510351" y="7484709"/>
            <a:ext cx="1733797" cy="1080956"/>
          </a:xfrm>
          <a:prstGeom prst="rect">
            <a:avLst/>
          </a:prstGeom>
        </p:spPr>
      </p:pic>
      <p:pic>
        <p:nvPicPr>
          <p:cNvPr id="134" name="図 119">
            <a:extLst>
              <a:ext uri="{FF2B5EF4-FFF2-40B4-BE49-F238E27FC236}">
                <a16:creationId xmlns:a16="http://schemas.microsoft.com/office/drawing/2014/main" id="{C9C59085-0DB7-7D11-147D-74047B092C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9390" y="6416812"/>
            <a:ext cx="1182132" cy="177846"/>
          </a:xfrm>
          <a:prstGeom prst="rect">
            <a:avLst/>
          </a:prstGeom>
        </p:spPr>
      </p:pic>
      <p:sp>
        <p:nvSpPr>
          <p:cNvPr id="135" name="テキスト ボックス 120">
            <a:extLst>
              <a:ext uri="{FF2B5EF4-FFF2-40B4-BE49-F238E27FC236}">
                <a16:creationId xmlns:a16="http://schemas.microsoft.com/office/drawing/2014/main" id="{CEB63E76-42ED-B9B7-883F-021BFD4FEC9D}"/>
              </a:ext>
            </a:extLst>
          </p:cNvPr>
          <p:cNvSpPr txBox="1"/>
          <p:nvPr/>
        </p:nvSpPr>
        <p:spPr>
          <a:xfrm>
            <a:off x="551642" y="6384949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&lt;[P1]        Vanning</a:t>
            </a:r>
          </a:p>
        </p:txBody>
      </p:sp>
      <p:pic>
        <p:nvPicPr>
          <p:cNvPr id="136" name="Picture 135">
            <a:extLst>
              <a:ext uri="{FF2B5EF4-FFF2-40B4-BE49-F238E27FC236}">
                <a16:creationId xmlns:a16="http://schemas.microsoft.com/office/drawing/2014/main" id="{AE826E6B-9A65-7AB4-55FF-6EA97F8264C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29600" y="6758467"/>
            <a:ext cx="1707058" cy="729935"/>
          </a:xfrm>
          <a:prstGeom prst="rect">
            <a:avLst/>
          </a:prstGeom>
        </p:spPr>
      </p:pic>
      <p:pic>
        <p:nvPicPr>
          <p:cNvPr id="137" name="Picture 136">
            <a:extLst>
              <a:ext uri="{FF2B5EF4-FFF2-40B4-BE49-F238E27FC236}">
                <a16:creationId xmlns:a16="http://schemas.microsoft.com/office/drawing/2014/main" id="{8B417838-C4F2-9699-B04E-1551CF36D77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16024" y="6545618"/>
            <a:ext cx="1079359" cy="1528369"/>
          </a:xfrm>
          <a:prstGeom prst="rect">
            <a:avLst/>
          </a:prstGeom>
        </p:spPr>
      </p:pic>
      <p:pic>
        <p:nvPicPr>
          <p:cNvPr id="138" name="Picture 137">
            <a:extLst>
              <a:ext uri="{FF2B5EF4-FFF2-40B4-BE49-F238E27FC236}">
                <a16:creationId xmlns:a16="http://schemas.microsoft.com/office/drawing/2014/main" id="{CDADFABF-C9F6-544B-B7E4-7DAF2BC138F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60641" y="6637795"/>
            <a:ext cx="1079359" cy="1528369"/>
          </a:xfrm>
          <a:prstGeom prst="rect">
            <a:avLst/>
          </a:prstGeom>
        </p:spPr>
      </p:pic>
      <p:pic>
        <p:nvPicPr>
          <p:cNvPr id="139" name="รูปภาพ 3">
            <a:extLst>
              <a:ext uri="{FF2B5EF4-FFF2-40B4-BE49-F238E27FC236}">
                <a16:creationId xmlns:a16="http://schemas.microsoft.com/office/drawing/2014/main" id="{03AB589A-9E57-7105-5777-A716B3727FC3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2974" y="6326758"/>
            <a:ext cx="1716979" cy="2217799"/>
          </a:xfrm>
          <a:prstGeom prst="rect">
            <a:avLst/>
          </a:prstGeom>
        </p:spPr>
      </p:pic>
      <p:sp>
        <p:nvSpPr>
          <p:cNvPr id="140" name="テキスト ボックス 135">
            <a:extLst>
              <a:ext uri="{FF2B5EF4-FFF2-40B4-BE49-F238E27FC236}">
                <a16:creationId xmlns:a16="http://schemas.microsoft.com/office/drawing/2014/main" id="{366C0E34-132E-324A-705E-740171599910}"/>
              </a:ext>
            </a:extLst>
          </p:cNvPr>
          <p:cNvSpPr txBox="1"/>
          <p:nvPr/>
        </p:nvSpPr>
        <p:spPr>
          <a:xfrm>
            <a:off x="4420899" y="6646683"/>
            <a:ext cx="1699294" cy="144655"/>
          </a:xfrm>
          <a:prstGeom prst="rect">
            <a:avLst/>
          </a:prstGeom>
          <a:solidFill>
            <a:srgbClr val="CFD5EA"/>
          </a:solidFill>
        </p:spPr>
        <p:txBody>
          <a:bodyPr wrap="square" lIns="45720" tIns="18288" rIns="45720" bIns="18288" rtlCol="0">
            <a:spAutoFit/>
          </a:bodyPr>
          <a:lstStyle/>
          <a:p>
            <a:pPr algn="ctr"/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41" name="Picture 140">
            <a:extLst>
              <a:ext uri="{FF2B5EF4-FFF2-40B4-BE49-F238E27FC236}">
                <a16:creationId xmlns:a16="http://schemas.microsoft.com/office/drawing/2014/main" id="{CF4E6E8C-D1B1-9772-E0D3-4A3C13F98830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t="18262" b="40159"/>
          <a:stretch/>
        </p:blipFill>
        <p:spPr>
          <a:xfrm>
            <a:off x="4408310" y="7515335"/>
            <a:ext cx="1733797" cy="1101580"/>
          </a:xfrm>
          <a:prstGeom prst="rect">
            <a:avLst/>
          </a:prstGeom>
        </p:spPr>
      </p:pic>
      <p:pic>
        <p:nvPicPr>
          <p:cNvPr id="142" name="図 119">
            <a:extLst>
              <a:ext uri="{FF2B5EF4-FFF2-40B4-BE49-F238E27FC236}">
                <a16:creationId xmlns:a16="http://schemas.microsoft.com/office/drawing/2014/main" id="{DC29B6BD-AE57-6591-D48B-7207053365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7349" y="6452216"/>
            <a:ext cx="1182132" cy="177846"/>
          </a:xfrm>
          <a:prstGeom prst="rect">
            <a:avLst/>
          </a:prstGeom>
        </p:spPr>
      </p:pic>
      <p:sp>
        <p:nvSpPr>
          <p:cNvPr id="143" name="テキスト ボックス 120">
            <a:extLst>
              <a:ext uri="{FF2B5EF4-FFF2-40B4-BE49-F238E27FC236}">
                <a16:creationId xmlns:a16="http://schemas.microsoft.com/office/drawing/2014/main" id="{741AA249-8FA5-CEAB-8DA9-F9799DBEF842}"/>
              </a:ext>
            </a:extLst>
          </p:cNvPr>
          <p:cNvSpPr txBox="1"/>
          <p:nvPr/>
        </p:nvSpPr>
        <p:spPr>
          <a:xfrm>
            <a:off x="4449601" y="6420353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&lt;[P1]        Vanning</a:t>
            </a:r>
          </a:p>
        </p:txBody>
      </p:sp>
      <p:pic>
        <p:nvPicPr>
          <p:cNvPr id="148" name="Picture 147">
            <a:extLst>
              <a:ext uri="{FF2B5EF4-FFF2-40B4-BE49-F238E27FC236}">
                <a16:creationId xmlns:a16="http://schemas.microsoft.com/office/drawing/2014/main" id="{EC16724B-356F-1FD4-6622-FA1BF0DC97D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429110" y="6784995"/>
            <a:ext cx="1710587" cy="727660"/>
          </a:xfrm>
          <a:prstGeom prst="rect">
            <a:avLst/>
          </a:prstGeom>
        </p:spPr>
      </p:pic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FA1EB1EE-D936-2F9F-50DB-F332E3120C6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015" y="1543224"/>
            <a:ext cx="1716979" cy="2217799"/>
          </a:xfrm>
          <a:prstGeom prst="rect">
            <a:avLst/>
          </a:prstGeom>
        </p:spPr>
      </p:pic>
      <p:pic>
        <p:nvPicPr>
          <p:cNvPr id="6" name="図 8">
            <a:extLst>
              <a:ext uri="{FF2B5EF4-FFF2-40B4-BE49-F238E27FC236}">
                <a16:creationId xmlns:a16="http://schemas.microsoft.com/office/drawing/2014/main" id="{AE819D47-D4F9-66F0-6CDA-B346EDDF16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7489" y="2008577"/>
            <a:ext cx="1303133" cy="1746518"/>
          </a:xfrm>
          <a:prstGeom prst="rect">
            <a:avLst/>
          </a:prstGeom>
        </p:spPr>
      </p:pic>
      <p:pic>
        <p:nvPicPr>
          <p:cNvPr id="7" name="図 72">
            <a:extLst>
              <a:ext uri="{FF2B5EF4-FFF2-40B4-BE49-F238E27FC236}">
                <a16:creationId xmlns:a16="http://schemas.microsoft.com/office/drawing/2014/main" id="{ABD2DE03-8C70-D58E-E1F7-DF9A5A9ED0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763" y="1664301"/>
            <a:ext cx="1182132" cy="177846"/>
          </a:xfrm>
          <a:prstGeom prst="rect">
            <a:avLst/>
          </a:prstGeom>
        </p:spPr>
      </p:pic>
      <p:sp>
        <p:nvSpPr>
          <p:cNvPr id="8" name="テキスト ボックス 73">
            <a:extLst>
              <a:ext uri="{FF2B5EF4-FFF2-40B4-BE49-F238E27FC236}">
                <a16:creationId xmlns:a16="http://schemas.microsoft.com/office/drawing/2014/main" id="{C7CCD243-D8B6-845E-FA65-5BA0FE705972}"/>
              </a:ext>
            </a:extLst>
          </p:cNvPr>
          <p:cNvSpPr txBox="1"/>
          <p:nvPr/>
        </p:nvSpPr>
        <p:spPr>
          <a:xfrm>
            <a:off x="515015" y="1632438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Main Menu</a:t>
            </a:r>
            <a:endParaRPr kumimoji="1" lang="ja-JP" altLang="en-US" sz="8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9" name="図 87">
            <a:extLst>
              <a:ext uri="{FF2B5EF4-FFF2-40B4-BE49-F238E27FC236}">
                <a16:creationId xmlns:a16="http://schemas.microsoft.com/office/drawing/2014/main" id="{698D8F68-7A30-3F4A-5787-5C63364435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88641" y="1864268"/>
            <a:ext cx="642805" cy="158497"/>
          </a:xfrm>
          <a:prstGeom prst="rect">
            <a:avLst/>
          </a:prstGeom>
        </p:spPr>
      </p:pic>
      <p:pic>
        <p:nvPicPr>
          <p:cNvPr id="10" name="図 47">
            <a:extLst>
              <a:ext uri="{FF2B5EF4-FFF2-40B4-BE49-F238E27FC236}">
                <a16:creationId xmlns:a16="http://schemas.microsoft.com/office/drawing/2014/main" id="{7AE5AE60-607B-DECA-9BF5-297A330F9D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7100" y="1864268"/>
            <a:ext cx="558985" cy="152060"/>
          </a:xfrm>
          <a:prstGeom prst="rect">
            <a:avLst/>
          </a:prstGeom>
        </p:spPr>
      </p:pic>
      <p:sp>
        <p:nvSpPr>
          <p:cNvPr id="11" name="テキスト ボックス 135">
            <a:extLst>
              <a:ext uri="{FF2B5EF4-FFF2-40B4-BE49-F238E27FC236}">
                <a16:creationId xmlns:a16="http://schemas.microsoft.com/office/drawing/2014/main" id="{EE713C25-344E-3344-DD9D-96FDAD45345B}"/>
              </a:ext>
            </a:extLst>
          </p:cNvPr>
          <p:cNvSpPr txBox="1"/>
          <p:nvPr/>
        </p:nvSpPr>
        <p:spPr>
          <a:xfrm>
            <a:off x="728991" y="2462414"/>
            <a:ext cx="558985" cy="76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Vanning</a:t>
            </a:r>
            <a:endParaRPr kumimoji="1" lang="ja-JP" altLang="en-US" sz="5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" name="テキスト ボックス 135">
            <a:extLst>
              <a:ext uri="{FF2B5EF4-FFF2-40B4-BE49-F238E27FC236}">
                <a16:creationId xmlns:a16="http://schemas.microsoft.com/office/drawing/2014/main" id="{B5A3A864-C13C-CA74-1F74-1A41821BC952}"/>
              </a:ext>
            </a:extLst>
          </p:cNvPr>
          <p:cNvSpPr txBox="1"/>
          <p:nvPr/>
        </p:nvSpPr>
        <p:spPr>
          <a:xfrm>
            <a:off x="543789" y="1692243"/>
            <a:ext cx="400512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ja-JP" sz="7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&lt;P1</a:t>
            </a:r>
            <a:endParaRPr kumimoji="1" lang="ja-JP" altLang="en-US" sz="7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1CA276D-94FC-4DA8-9418-9141833D0C7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160" y="1969436"/>
            <a:ext cx="472514" cy="472514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5E83260D-4863-7903-2A5E-6D5B0A16938E}"/>
              </a:ext>
            </a:extLst>
          </p:cNvPr>
          <p:cNvGrpSpPr/>
          <p:nvPr/>
        </p:nvGrpSpPr>
        <p:grpSpPr>
          <a:xfrm>
            <a:off x="616658" y="1976918"/>
            <a:ext cx="606288" cy="612510"/>
            <a:chOff x="-874114" y="2382520"/>
            <a:chExt cx="606288" cy="612510"/>
          </a:xfrm>
        </p:grpSpPr>
        <p:sp>
          <p:nvSpPr>
            <p:cNvPr id="15" name="正方形/長方形 40">
              <a:extLst>
                <a:ext uri="{FF2B5EF4-FFF2-40B4-BE49-F238E27FC236}">
                  <a16:creationId xmlns:a16="http://schemas.microsoft.com/office/drawing/2014/main" id="{F595FA07-1E1D-0ED9-3A55-DDB0B4E80624}"/>
                </a:ext>
              </a:extLst>
            </p:cNvPr>
            <p:cNvSpPr/>
            <p:nvPr/>
          </p:nvSpPr>
          <p:spPr>
            <a:xfrm>
              <a:off x="-874114" y="2382520"/>
              <a:ext cx="502252" cy="484567"/>
            </a:xfrm>
            <a:prstGeom prst="rect">
              <a:avLst/>
            </a:prstGeom>
            <a:noFill/>
            <a:ln w="15875" cap="flat" cmpd="sng" algn="ctr">
              <a:solidFill>
                <a:srgbClr val="FF0000"/>
              </a:solidFill>
              <a:prstDash val="dash"/>
            </a:ln>
            <a:effectLst/>
          </p:spPr>
          <p:txBody>
            <a:bodyPr rtlCol="0" anchor="ctr"/>
            <a:lstStyle/>
            <a:p>
              <a:pPr algn="l" defTabSz="914400"/>
              <a:endParaRPr kumimoji="1" lang="ja-JP" altLang="en-US" sz="700" kern="0" dirty="0">
                <a:solidFill>
                  <a:prstClr val="black"/>
                </a:solidFill>
              </a:endParaRPr>
            </a:p>
          </p:txBody>
        </p:sp>
        <p:pic>
          <p:nvPicPr>
            <p:cNvPr id="16" name="グラフィックス 41" descr="右向き指示マーク">
              <a:extLst>
                <a:ext uri="{FF2B5EF4-FFF2-40B4-BE49-F238E27FC236}">
                  <a16:creationId xmlns:a16="http://schemas.microsoft.com/office/drawing/2014/main" id="{AD589837-4713-50AC-36B3-0314DB4162ED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 rot="14754202">
              <a:off x="-503970" y="2758886"/>
              <a:ext cx="236144" cy="236144"/>
            </a:xfrm>
            <a:prstGeom prst="rect">
              <a:avLst/>
            </a:prstGeom>
          </p:spPr>
        </p:pic>
      </p:grpSp>
      <p:sp>
        <p:nvSpPr>
          <p:cNvPr id="18" name="テキスト ボックス 135">
            <a:extLst>
              <a:ext uri="{FF2B5EF4-FFF2-40B4-BE49-F238E27FC236}">
                <a16:creationId xmlns:a16="http://schemas.microsoft.com/office/drawing/2014/main" id="{58987EB2-A351-57C5-09C6-1B16CC4B4E25}"/>
              </a:ext>
            </a:extLst>
          </p:cNvPr>
          <p:cNvSpPr txBox="1"/>
          <p:nvPr/>
        </p:nvSpPr>
        <p:spPr>
          <a:xfrm>
            <a:off x="552321" y="1817840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214436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26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955B3EEA-D4AA-44A8-9AE7-AEB795E8A820}"/>
              </a:ext>
            </a:extLst>
          </p:cNvPr>
          <p:cNvSpPr txBox="1"/>
          <p:nvPr/>
        </p:nvSpPr>
        <p:spPr>
          <a:xfrm>
            <a:off x="406400" y="1025912"/>
            <a:ext cx="61170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5-2. Tablet screen image</a:t>
            </a:r>
          </a:p>
          <a:p>
            <a:r>
              <a:rPr kumimoji="1" lang="en-US" altLang="ja-JP" sz="1100" b="1" dirty="0"/>
              <a:t>5-2-1. Login &amp; Main menu</a:t>
            </a: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400" y="1528358"/>
            <a:ext cx="6117062" cy="765303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pic>
        <p:nvPicPr>
          <p:cNvPr id="33" name="図 50">
            <a:extLst>
              <a:ext uri="{FF2B5EF4-FFF2-40B4-BE49-F238E27FC236}">
                <a16:creationId xmlns:a16="http://schemas.microsoft.com/office/drawing/2014/main" id="{7DF4EC02-7212-9011-8340-2FD186EA592C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2595" r="1966" b="5457"/>
          <a:stretch/>
        </p:blipFill>
        <p:spPr bwMode="auto">
          <a:xfrm>
            <a:off x="787275" y="1896155"/>
            <a:ext cx="5151399" cy="32196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1F8BC76C-E9F1-E432-F72B-1F5A08D7B5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777" y="2012974"/>
            <a:ext cx="4866423" cy="3046705"/>
          </a:xfrm>
          <a:prstGeom prst="rect">
            <a:avLst/>
          </a:prstGeom>
        </p:spPr>
      </p:pic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AE644FA8-5823-D332-C3BA-760E4CB10F92}"/>
              </a:ext>
            </a:extLst>
          </p:cNvPr>
          <p:cNvSpPr txBox="1"/>
          <p:nvPr/>
        </p:nvSpPr>
        <p:spPr>
          <a:xfrm>
            <a:off x="1888727" y="2828697"/>
            <a:ext cx="7534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dirty="0"/>
              <a:t>User ID</a:t>
            </a:r>
            <a:endParaRPr kumimoji="1" lang="ja-JP" altLang="en-US" sz="1100" dirty="0"/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0BA870F1-90F7-338E-2A3F-D60332390E38}"/>
              </a:ext>
            </a:extLst>
          </p:cNvPr>
          <p:cNvSpPr txBox="1"/>
          <p:nvPr/>
        </p:nvSpPr>
        <p:spPr>
          <a:xfrm>
            <a:off x="1882474" y="3679232"/>
            <a:ext cx="114167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dirty="0"/>
              <a:t>Handy terminal</a:t>
            </a:r>
            <a:endParaRPr kumimoji="1" lang="ja-JP" altLang="en-US" sz="1100" dirty="0"/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B1760422-F6A0-FB5A-326C-1399F7EBA51F}"/>
              </a:ext>
            </a:extLst>
          </p:cNvPr>
          <p:cNvSpPr txBox="1"/>
          <p:nvPr/>
        </p:nvSpPr>
        <p:spPr>
          <a:xfrm>
            <a:off x="518141" y="5387965"/>
            <a:ext cx="11881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Main menu</a:t>
            </a:r>
            <a:endParaRPr kumimoji="1" lang="ja-JP" altLang="en-US" sz="1100" b="1" dirty="0"/>
          </a:p>
        </p:txBody>
      </p:sp>
      <p:pic>
        <p:nvPicPr>
          <p:cNvPr id="46" name="図 50">
            <a:extLst>
              <a:ext uri="{FF2B5EF4-FFF2-40B4-BE49-F238E27FC236}">
                <a16:creationId xmlns:a16="http://schemas.microsoft.com/office/drawing/2014/main" id="{B52B0749-C5CD-3CD1-08DD-322D5E0CF756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2595" r="1966" b="5457"/>
          <a:stretch/>
        </p:blipFill>
        <p:spPr bwMode="auto">
          <a:xfrm>
            <a:off x="781824" y="5689587"/>
            <a:ext cx="5151399" cy="32196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19E9AD0B-E21D-B68C-FED4-6CB5F2DE9D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326" y="5806406"/>
            <a:ext cx="4866423" cy="3046705"/>
          </a:xfrm>
          <a:prstGeom prst="rect">
            <a:avLst/>
          </a:prstGeom>
        </p:spPr>
      </p:pic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97758C39-9C41-057B-B4E5-05B448D791D6}"/>
              </a:ext>
            </a:extLst>
          </p:cNvPr>
          <p:cNvSpPr txBox="1"/>
          <p:nvPr/>
        </p:nvSpPr>
        <p:spPr>
          <a:xfrm>
            <a:off x="2030709" y="6168115"/>
            <a:ext cx="112886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dirty="0"/>
              <a:t>Handy terminal</a:t>
            </a:r>
            <a:endParaRPr kumimoji="1" lang="ja-JP" altLang="en-US" sz="1100" dirty="0"/>
          </a:p>
        </p:txBody>
      </p: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FD98AEE3-23A2-868F-88B8-8171042CB6C9}"/>
              </a:ext>
            </a:extLst>
          </p:cNvPr>
          <p:cNvSpPr/>
          <p:nvPr/>
        </p:nvSpPr>
        <p:spPr>
          <a:xfrm>
            <a:off x="3024145" y="2824910"/>
            <a:ext cx="1447800" cy="26161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51" name="正方形/長方形 50">
            <a:extLst>
              <a:ext uri="{FF2B5EF4-FFF2-40B4-BE49-F238E27FC236}">
                <a16:creationId xmlns:a16="http://schemas.microsoft.com/office/drawing/2014/main" id="{F55CEEB9-496C-A7CD-329F-D6A9E9D851DC}"/>
              </a:ext>
            </a:extLst>
          </p:cNvPr>
          <p:cNvSpPr/>
          <p:nvPr/>
        </p:nvSpPr>
        <p:spPr>
          <a:xfrm>
            <a:off x="3024145" y="3679232"/>
            <a:ext cx="1447800" cy="26161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57E2E3A1-07F1-6C95-249D-4F8ED391A795}"/>
              </a:ext>
            </a:extLst>
          </p:cNvPr>
          <p:cNvSpPr txBox="1"/>
          <p:nvPr/>
        </p:nvSpPr>
        <p:spPr>
          <a:xfrm>
            <a:off x="4214650" y="3688285"/>
            <a:ext cx="32915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100" dirty="0"/>
              <a:t>▼</a:t>
            </a:r>
          </a:p>
        </p:txBody>
      </p:sp>
      <p:sp>
        <p:nvSpPr>
          <p:cNvPr id="54" name="正方形/長方形 53">
            <a:extLst>
              <a:ext uri="{FF2B5EF4-FFF2-40B4-BE49-F238E27FC236}">
                <a16:creationId xmlns:a16="http://schemas.microsoft.com/office/drawing/2014/main" id="{EFA5D779-94CC-FD83-4278-4A3E636BA70A}"/>
              </a:ext>
            </a:extLst>
          </p:cNvPr>
          <p:cNvSpPr/>
          <p:nvPr/>
        </p:nvSpPr>
        <p:spPr>
          <a:xfrm>
            <a:off x="3159575" y="6168115"/>
            <a:ext cx="1447800" cy="2616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800" dirty="0">
                <a:solidFill>
                  <a:schemeClr val="tx1"/>
                </a:solidFill>
              </a:rPr>
              <a:t>Handy terminal #001</a:t>
            </a:r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55" name="正方形/長方形 54">
            <a:extLst>
              <a:ext uri="{FF2B5EF4-FFF2-40B4-BE49-F238E27FC236}">
                <a16:creationId xmlns:a16="http://schemas.microsoft.com/office/drawing/2014/main" id="{BC809CC8-9299-0A90-6E04-F9234F4405CD}"/>
              </a:ext>
            </a:extLst>
          </p:cNvPr>
          <p:cNvSpPr/>
          <p:nvPr/>
        </p:nvSpPr>
        <p:spPr>
          <a:xfrm>
            <a:off x="2060251" y="6689846"/>
            <a:ext cx="1267149" cy="351033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Meiji card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56" name="正方形/長方形 55">
            <a:extLst>
              <a:ext uri="{FF2B5EF4-FFF2-40B4-BE49-F238E27FC236}">
                <a16:creationId xmlns:a16="http://schemas.microsoft.com/office/drawing/2014/main" id="{1466D910-6DFF-78B1-C4F5-80A674D3DE33}"/>
              </a:ext>
            </a:extLst>
          </p:cNvPr>
          <p:cNvSpPr/>
          <p:nvPr/>
        </p:nvSpPr>
        <p:spPr>
          <a:xfrm>
            <a:off x="2078975" y="7171987"/>
            <a:ext cx="1267149" cy="351033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Production Schedule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id="{D79D2CD2-4D42-7260-B1C0-52C679B3C1D5}"/>
              </a:ext>
            </a:extLst>
          </p:cNvPr>
          <p:cNvSpPr txBox="1"/>
          <p:nvPr/>
        </p:nvSpPr>
        <p:spPr>
          <a:xfrm>
            <a:off x="523592" y="1594533"/>
            <a:ext cx="11881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User Login</a:t>
            </a:r>
            <a:endParaRPr kumimoji="1" lang="ja-JP" altLang="en-US" sz="1100" b="1" dirty="0"/>
          </a:p>
        </p:txBody>
      </p:sp>
      <p:sp>
        <p:nvSpPr>
          <p:cNvPr id="59" name="正方形/長方形 58">
            <a:extLst>
              <a:ext uri="{FF2B5EF4-FFF2-40B4-BE49-F238E27FC236}">
                <a16:creationId xmlns:a16="http://schemas.microsoft.com/office/drawing/2014/main" id="{9D050A06-4643-4392-3581-B8D0BF87E9C0}"/>
              </a:ext>
            </a:extLst>
          </p:cNvPr>
          <p:cNvSpPr/>
          <p:nvPr/>
        </p:nvSpPr>
        <p:spPr>
          <a:xfrm>
            <a:off x="3503946" y="7654128"/>
            <a:ext cx="1267149" cy="351033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Logout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26" name="正方形/長方形 55">
            <a:extLst>
              <a:ext uri="{FF2B5EF4-FFF2-40B4-BE49-F238E27FC236}">
                <a16:creationId xmlns:a16="http://schemas.microsoft.com/office/drawing/2014/main" id="{1466D910-6DFF-78B1-C4F5-80A674D3DE33}"/>
              </a:ext>
            </a:extLst>
          </p:cNvPr>
          <p:cNvSpPr/>
          <p:nvPr/>
        </p:nvSpPr>
        <p:spPr>
          <a:xfrm>
            <a:off x="2060251" y="7639839"/>
            <a:ext cx="1267149" cy="351033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Monitor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7" name="正方形/長方形 54">
            <a:extLst>
              <a:ext uri="{FF2B5EF4-FFF2-40B4-BE49-F238E27FC236}">
                <a16:creationId xmlns:a16="http://schemas.microsoft.com/office/drawing/2014/main" id="{44FDD040-4785-5602-A400-8E473623779C}"/>
              </a:ext>
            </a:extLst>
          </p:cNvPr>
          <p:cNvSpPr/>
          <p:nvPr/>
        </p:nvSpPr>
        <p:spPr>
          <a:xfrm>
            <a:off x="3485222" y="6689846"/>
            <a:ext cx="1267149" cy="351033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Report Receive Finish Case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8" name="正方形/長方形 55">
            <a:extLst>
              <a:ext uri="{FF2B5EF4-FFF2-40B4-BE49-F238E27FC236}">
                <a16:creationId xmlns:a16="http://schemas.microsoft.com/office/drawing/2014/main" id="{48CCF01A-EA7D-C1B6-A146-DB4A0C165603}"/>
              </a:ext>
            </a:extLst>
          </p:cNvPr>
          <p:cNvSpPr/>
          <p:nvPr/>
        </p:nvSpPr>
        <p:spPr>
          <a:xfrm>
            <a:off x="3503946" y="7171987"/>
            <a:ext cx="1267149" cy="351033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Report Finish Case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2" name="Isosceles Triangle 1">
            <a:extLst>
              <a:ext uri="{FF2B5EF4-FFF2-40B4-BE49-F238E27FC236}">
                <a16:creationId xmlns:a16="http://schemas.microsoft.com/office/drawing/2014/main" id="{D2728BF8-A475-1F6F-1C8F-CE1005DAF70F}"/>
              </a:ext>
            </a:extLst>
          </p:cNvPr>
          <p:cNvSpPr/>
          <p:nvPr/>
        </p:nvSpPr>
        <p:spPr>
          <a:xfrm>
            <a:off x="6165030" y="550817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9571725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27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955B3EEA-D4AA-44A8-9AE7-AEB795E8A820}"/>
              </a:ext>
            </a:extLst>
          </p:cNvPr>
          <p:cNvSpPr txBox="1"/>
          <p:nvPr/>
        </p:nvSpPr>
        <p:spPr>
          <a:xfrm>
            <a:off x="406400" y="1025912"/>
            <a:ext cx="61170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5-2. Tablet screen image</a:t>
            </a:r>
          </a:p>
          <a:p>
            <a:r>
              <a:rPr kumimoji="1" lang="en-US" altLang="ja-JP" sz="1100" b="1" dirty="0"/>
              <a:t>5-2-2. Inner packing - Meiji card</a:t>
            </a: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400" y="1528358"/>
            <a:ext cx="6117062" cy="765303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pic>
        <p:nvPicPr>
          <p:cNvPr id="33" name="図 50">
            <a:extLst>
              <a:ext uri="{FF2B5EF4-FFF2-40B4-BE49-F238E27FC236}">
                <a16:creationId xmlns:a16="http://schemas.microsoft.com/office/drawing/2014/main" id="{7DF4EC02-7212-9011-8340-2FD186EA592C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2595" r="1966" b="5457"/>
          <a:stretch/>
        </p:blipFill>
        <p:spPr bwMode="auto">
          <a:xfrm>
            <a:off x="787275" y="1896155"/>
            <a:ext cx="5151399" cy="32196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1F8BC76C-E9F1-E432-F72B-1F5A08D7B5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777" y="2012974"/>
            <a:ext cx="4866423" cy="3046705"/>
          </a:xfrm>
          <a:prstGeom prst="rect">
            <a:avLst/>
          </a:prstGeom>
        </p:spPr>
      </p:pic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97758C39-9C41-057B-B4E5-05B448D791D6}"/>
              </a:ext>
            </a:extLst>
          </p:cNvPr>
          <p:cNvSpPr txBox="1"/>
          <p:nvPr/>
        </p:nvSpPr>
        <p:spPr>
          <a:xfrm>
            <a:off x="4210421" y="1884360"/>
            <a:ext cx="46901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" dirty="0"/>
              <a:t>HT :</a:t>
            </a:r>
            <a:endParaRPr kumimoji="1" lang="ja-JP" altLang="en-US" sz="1000" dirty="0"/>
          </a:p>
        </p:txBody>
      </p:sp>
      <p:sp>
        <p:nvSpPr>
          <p:cNvPr id="54" name="正方形/長方形 53">
            <a:extLst>
              <a:ext uri="{FF2B5EF4-FFF2-40B4-BE49-F238E27FC236}">
                <a16:creationId xmlns:a16="http://schemas.microsoft.com/office/drawing/2014/main" id="{EFA5D779-94CC-FD83-4278-4A3E636BA70A}"/>
              </a:ext>
            </a:extLst>
          </p:cNvPr>
          <p:cNvSpPr/>
          <p:nvPr/>
        </p:nvSpPr>
        <p:spPr>
          <a:xfrm>
            <a:off x="4572000" y="1931776"/>
            <a:ext cx="590861" cy="13983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800" dirty="0">
                <a:solidFill>
                  <a:schemeClr val="tx1"/>
                </a:solidFill>
              </a:rPr>
              <a:t>HT01</a:t>
            </a:r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id="{D79D2CD2-4D42-7260-B1C0-52C679B3C1D5}"/>
              </a:ext>
            </a:extLst>
          </p:cNvPr>
          <p:cNvSpPr txBox="1"/>
          <p:nvPr/>
        </p:nvSpPr>
        <p:spPr>
          <a:xfrm>
            <a:off x="523591" y="1594533"/>
            <a:ext cx="31492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Meiji card / Packing Method tablet display</a:t>
            </a:r>
            <a:endParaRPr kumimoji="1" lang="ja-JP" altLang="en-US" sz="1100" b="1" dirty="0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80E05C5-4B33-00FE-7619-59AF38C6D7E4}"/>
              </a:ext>
            </a:extLst>
          </p:cNvPr>
          <p:cNvSpPr txBox="1"/>
          <p:nvPr/>
        </p:nvSpPr>
        <p:spPr>
          <a:xfrm>
            <a:off x="919326" y="1956873"/>
            <a:ext cx="849995" cy="261610"/>
          </a:xfrm>
          <a:prstGeom prst="rect">
            <a:avLst/>
          </a:prstGeom>
          <a:solidFill>
            <a:srgbClr val="3BED50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Meiji card</a:t>
            </a:r>
            <a:endParaRPr kumimoji="1" lang="ja-JP" altLang="en-US" sz="1100" b="1" dirty="0"/>
          </a:p>
        </p:txBody>
      </p:sp>
      <p:pic>
        <p:nvPicPr>
          <p:cNvPr id="5" name="図 50">
            <a:extLst>
              <a:ext uri="{FF2B5EF4-FFF2-40B4-BE49-F238E27FC236}">
                <a16:creationId xmlns:a16="http://schemas.microsoft.com/office/drawing/2014/main" id="{02F04795-1263-E210-D5F5-7A7BDE8D8A93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2595" r="1966" b="5457"/>
          <a:stretch/>
        </p:blipFill>
        <p:spPr bwMode="auto">
          <a:xfrm>
            <a:off x="781824" y="5534221"/>
            <a:ext cx="5151399" cy="32196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1D4C07FE-9101-664F-9664-A8BD2F289C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326" y="5651040"/>
            <a:ext cx="4866423" cy="3046705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9DAB869-1805-1FFD-46F6-E820AB28C6CF}"/>
              </a:ext>
            </a:extLst>
          </p:cNvPr>
          <p:cNvSpPr txBox="1"/>
          <p:nvPr/>
        </p:nvSpPr>
        <p:spPr>
          <a:xfrm>
            <a:off x="518140" y="5232599"/>
            <a:ext cx="288764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Meiji card display loaded</a:t>
            </a:r>
            <a:endParaRPr kumimoji="1" lang="ja-JP" altLang="en-US" sz="1100" b="1" dirty="0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A6544E5B-EF03-C43C-FF0E-B6E6D3594487}"/>
              </a:ext>
            </a:extLst>
          </p:cNvPr>
          <p:cNvSpPr/>
          <p:nvPr/>
        </p:nvSpPr>
        <p:spPr>
          <a:xfrm>
            <a:off x="929762" y="2318766"/>
            <a:ext cx="4866424" cy="2722817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000" dirty="0">
                <a:solidFill>
                  <a:schemeClr val="tx1"/>
                </a:solidFill>
              </a:rPr>
              <a:t>Waiting scan from Handy terminal</a:t>
            </a: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83DEAB27-63FA-A825-E348-54AD04619A98}"/>
              </a:ext>
            </a:extLst>
          </p:cNvPr>
          <p:cNvSpPr/>
          <p:nvPr/>
        </p:nvSpPr>
        <p:spPr>
          <a:xfrm>
            <a:off x="913657" y="5973368"/>
            <a:ext cx="4866424" cy="2722817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000" dirty="0">
                <a:solidFill>
                  <a:schemeClr val="tx1"/>
                </a:solidFill>
              </a:rPr>
              <a:t>Waiting scan</a:t>
            </a: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41EC76A5-CC18-4D93-5516-63220797BFE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122"/>
          <a:stretch/>
        </p:blipFill>
        <p:spPr>
          <a:xfrm>
            <a:off x="1371113" y="6009377"/>
            <a:ext cx="3951512" cy="2642083"/>
          </a:xfrm>
          <a:prstGeom prst="rect">
            <a:avLst/>
          </a:prstGeom>
        </p:spPr>
      </p:pic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A6805FAB-42ED-081D-1D0B-295DCADFB25B}"/>
              </a:ext>
            </a:extLst>
          </p:cNvPr>
          <p:cNvSpPr/>
          <p:nvPr/>
        </p:nvSpPr>
        <p:spPr>
          <a:xfrm>
            <a:off x="5227780" y="1959062"/>
            <a:ext cx="563420" cy="261610"/>
          </a:xfrm>
          <a:prstGeom prst="rect">
            <a:avLst/>
          </a:prstGeom>
          <a:solidFill>
            <a:schemeClr val="bg2">
              <a:lumMod val="9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Main menu</a:t>
            </a:r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A2C739FE-669D-A9CB-4105-66357007051C}"/>
              </a:ext>
            </a:extLst>
          </p:cNvPr>
          <p:cNvSpPr/>
          <p:nvPr/>
        </p:nvSpPr>
        <p:spPr>
          <a:xfrm>
            <a:off x="5213009" y="5619489"/>
            <a:ext cx="563420" cy="261610"/>
          </a:xfrm>
          <a:prstGeom prst="rect">
            <a:avLst/>
          </a:prstGeom>
          <a:solidFill>
            <a:schemeClr val="bg2">
              <a:lumMod val="9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Main menu</a:t>
            </a:r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1">
            <a:extLst>
              <a:ext uri="{FF2B5EF4-FFF2-40B4-BE49-F238E27FC236}">
                <a16:creationId xmlns:a16="http://schemas.microsoft.com/office/drawing/2014/main" id="{B2304CBC-9758-9562-F3D1-0C2AB0BC7914}"/>
              </a:ext>
            </a:extLst>
          </p:cNvPr>
          <p:cNvSpPr txBox="1"/>
          <p:nvPr/>
        </p:nvSpPr>
        <p:spPr>
          <a:xfrm>
            <a:off x="1857754" y="1962228"/>
            <a:ext cx="1269026" cy="2616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Packing Method</a:t>
            </a:r>
            <a:endParaRPr kumimoji="1" lang="ja-JP" altLang="en-US" sz="1100" b="1" dirty="0"/>
          </a:p>
        </p:txBody>
      </p:sp>
      <p:sp>
        <p:nvSpPr>
          <p:cNvPr id="11" name="テキスト ボックス 1">
            <a:extLst>
              <a:ext uri="{FF2B5EF4-FFF2-40B4-BE49-F238E27FC236}">
                <a16:creationId xmlns:a16="http://schemas.microsoft.com/office/drawing/2014/main" id="{8396363E-97B5-A889-B5A2-BACF6DF17C52}"/>
              </a:ext>
            </a:extLst>
          </p:cNvPr>
          <p:cNvSpPr txBox="1"/>
          <p:nvPr/>
        </p:nvSpPr>
        <p:spPr>
          <a:xfrm>
            <a:off x="926268" y="5623125"/>
            <a:ext cx="849995" cy="261610"/>
          </a:xfrm>
          <a:prstGeom prst="rect">
            <a:avLst/>
          </a:prstGeom>
          <a:solidFill>
            <a:srgbClr val="3BED50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Meiji card</a:t>
            </a:r>
            <a:endParaRPr kumimoji="1" lang="ja-JP" altLang="en-US" sz="1100" b="1" dirty="0"/>
          </a:p>
        </p:txBody>
      </p:sp>
      <p:sp>
        <p:nvSpPr>
          <p:cNvPr id="21" name="テキスト ボックス 1">
            <a:extLst>
              <a:ext uri="{FF2B5EF4-FFF2-40B4-BE49-F238E27FC236}">
                <a16:creationId xmlns:a16="http://schemas.microsoft.com/office/drawing/2014/main" id="{900FC047-1054-3776-5EE1-9C4E12773E9B}"/>
              </a:ext>
            </a:extLst>
          </p:cNvPr>
          <p:cNvSpPr txBox="1"/>
          <p:nvPr/>
        </p:nvSpPr>
        <p:spPr>
          <a:xfrm>
            <a:off x="1864696" y="5628480"/>
            <a:ext cx="1269026" cy="2616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Packing Method</a:t>
            </a:r>
            <a:endParaRPr kumimoji="1" lang="ja-JP" altLang="en-US" sz="1100" b="1" dirty="0"/>
          </a:p>
        </p:txBody>
      </p:sp>
      <p:sp>
        <p:nvSpPr>
          <p:cNvPr id="22" name="テキスト ボックス 47">
            <a:extLst>
              <a:ext uri="{FF2B5EF4-FFF2-40B4-BE49-F238E27FC236}">
                <a16:creationId xmlns:a16="http://schemas.microsoft.com/office/drawing/2014/main" id="{2849C029-6449-3E2C-53AF-9B2DEF005975}"/>
              </a:ext>
            </a:extLst>
          </p:cNvPr>
          <p:cNvSpPr txBox="1"/>
          <p:nvPr/>
        </p:nvSpPr>
        <p:spPr>
          <a:xfrm>
            <a:off x="4308965" y="2101974"/>
            <a:ext cx="849994" cy="153888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00" dirty="0"/>
              <a:t>1/1</a:t>
            </a:r>
            <a:endParaRPr kumimoji="1" lang="ja-JP" altLang="en-US" sz="1000" dirty="0"/>
          </a:p>
        </p:txBody>
      </p:sp>
      <p:sp>
        <p:nvSpPr>
          <p:cNvPr id="23" name="Isosceles Triangle 22">
            <a:extLst>
              <a:ext uri="{FF2B5EF4-FFF2-40B4-BE49-F238E27FC236}">
                <a16:creationId xmlns:a16="http://schemas.microsoft.com/office/drawing/2014/main" id="{2845B32D-235A-2C18-85AD-70C054D7894E}"/>
              </a:ext>
            </a:extLst>
          </p:cNvPr>
          <p:cNvSpPr/>
          <p:nvPr/>
        </p:nvSpPr>
        <p:spPr>
          <a:xfrm rot="19861742">
            <a:off x="5026966" y="2114252"/>
            <a:ext cx="106680" cy="91966"/>
          </a:xfrm>
          <a:prstGeom prst="triangle">
            <a:avLst/>
          </a:prstGeom>
          <a:solidFill>
            <a:schemeClr val="bg1">
              <a:lumMod val="6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en-US" sz="600" kern="0" dirty="0">
              <a:solidFill>
                <a:prstClr val="black"/>
              </a:solidFill>
            </a:endParaRPr>
          </a:p>
        </p:txBody>
      </p:sp>
      <p:sp>
        <p:nvSpPr>
          <p:cNvPr id="24" name="Isosceles Triangle 23">
            <a:extLst>
              <a:ext uri="{FF2B5EF4-FFF2-40B4-BE49-F238E27FC236}">
                <a16:creationId xmlns:a16="http://schemas.microsoft.com/office/drawing/2014/main" id="{90CCB498-6BA0-5F68-D57F-1AE111A8F760}"/>
              </a:ext>
            </a:extLst>
          </p:cNvPr>
          <p:cNvSpPr/>
          <p:nvPr/>
        </p:nvSpPr>
        <p:spPr>
          <a:xfrm rot="16200000">
            <a:off x="4317624" y="2139498"/>
            <a:ext cx="106680" cy="91966"/>
          </a:xfrm>
          <a:prstGeom prst="triangle">
            <a:avLst/>
          </a:prstGeom>
          <a:solidFill>
            <a:schemeClr val="bg1">
              <a:lumMod val="6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en-US" sz="600" kern="0" dirty="0">
              <a:solidFill>
                <a:prstClr val="black"/>
              </a:solidFill>
            </a:endParaRPr>
          </a:p>
        </p:txBody>
      </p:sp>
      <p:sp>
        <p:nvSpPr>
          <p:cNvPr id="10" name="テキスト ボックス 1">
            <a:extLst>
              <a:ext uri="{FF2B5EF4-FFF2-40B4-BE49-F238E27FC236}">
                <a16:creationId xmlns:a16="http://schemas.microsoft.com/office/drawing/2014/main" id="{FB176C62-FA88-84AA-9A18-CBBE89B2F4E0}"/>
              </a:ext>
            </a:extLst>
          </p:cNvPr>
          <p:cNvSpPr txBox="1"/>
          <p:nvPr/>
        </p:nvSpPr>
        <p:spPr>
          <a:xfrm>
            <a:off x="3161674" y="1965890"/>
            <a:ext cx="1048747" cy="2616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INNER result</a:t>
            </a:r>
            <a:endParaRPr kumimoji="1" lang="ja-JP" altLang="en-US" sz="1100" b="1" dirty="0"/>
          </a:p>
        </p:txBody>
      </p:sp>
      <p:sp>
        <p:nvSpPr>
          <p:cNvPr id="16" name="テキスト ボックス 47">
            <a:extLst>
              <a:ext uri="{FF2B5EF4-FFF2-40B4-BE49-F238E27FC236}">
                <a16:creationId xmlns:a16="http://schemas.microsoft.com/office/drawing/2014/main" id="{99220A1F-507C-4A48-065E-D1D0F277FDE0}"/>
              </a:ext>
            </a:extLst>
          </p:cNvPr>
          <p:cNvSpPr txBox="1"/>
          <p:nvPr/>
        </p:nvSpPr>
        <p:spPr>
          <a:xfrm>
            <a:off x="4221519" y="5544299"/>
            <a:ext cx="46901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" dirty="0"/>
              <a:t>HT :</a:t>
            </a:r>
            <a:endParaRPr kumimoji="1" lang="ja-JP" altLang="en-US" sz="1000" dirty="0"/>
          </a:p>
        </p:txBody>
      </p:sp>
      <p:sp>
        <p:nvSpPr>
          <p:cNvPr id="19" name="正方形/長方形 53">
            <a:extLst>
              <a:ext uri="{FF2B5EF4-FFF2-40B4-BE49-F238E27FC236}">
                <a16:creationId xmlns:a16="http://schemas.microsoft.com/office/drawing/2014/main" id="{7A3382FD-819B-FE43-5A82-B3AFA70F9352}"/>
              </a:ext>
            </a:extLst>
          </p:cNvPr>
          <p:cNvSpPr/>
          <p:nvPr/>
        </p:nvSpPr>
        <p:spPr>
          <a:xfrm>
            <a:off x="4583098" y="5591715"/>
            <a:ext cx="590861" cy="13983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800" dirty="0">
                <a:solidFill>
                  <a:schemeClr val="tx1"/>
                </a:solidFill>
              </a:rPr>
              <a:t>HT01</a:t>
            </a:r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28" name="テキスト ボックス 47">
            <a:extLst>
              <a:ext uri="{FF2B5EF4-FFF2-40B4-BE49-F238E27FC236}">
                <a16:creationId xmlns:a16="http://schemas.microsoft.com/office/drawing/2014/main" id="{933E8D82-9DA1-FBBA-2D45-A83E91624BE2}"/>
              </a:ext>
            </a:extLst>
          </p:cNvPr>
          <p:cNvSpPr txBox="1"/>
          <p:nvPr/>
        </p:nvSpPr>
        <p:spPr>
          <a:xfrm>
            <a:off x="4320063" y="5761913"/>
            <a:ext cx="849994" cy="153888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00" dirty="0"/>
              <a:t>1/1</a:t>
            </a:r>
            <a:endParaRPr kumimoji="1" lang="ja-JP" altLang="en-US" sz="1000" dirty="0"/>
          </a:p>
        </p:txBody>
      </p:sp>
      <p:sp>
        <p:nvSpPr>
          <p:cNvPr id="29" name="Isosceles Triangle 28">
            <a:extLst>
              <a:ext uri="{FF2B5EF4-FFF2-40B4-BE49-F238E27FC236}">
                <a16:creationId xmlns:a16="http://schemas.microsoft.com/office/drawing/2014/main" id="{FAC065DC-6ACF-50D0-55B3-99408890880F}"/>
              </a:ext>
            </a:extLst>
          </p:cNvPr>
          <p:cNvSpPr/>
          <p:nvPr/>
        </p:nvSpPr>
        <p:spPr>
          <a:xfrm rot="19861742">
            <a:off x="5038064" y="5774191"/>
            <a:ext cx="106680" cy="91966"/>
          </a:xfrm>
          <a:prstGeom prst="triangle">
            <a:avLst/>
          </a:prstGeom>
          <a:solidFill>
            <a:schemeClr val="bg1">
              <a:lumMod val="6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en-US" sz="600" kern="0" dirty="0">
              <a:solidFill>
                <a:prstClr val="black"/>
              </a:solidFill>
            </a:endParaRPr>
          </a:p>
        </p:txBody>
      </p:sp>
      <p:sp>
        <p:nvSpPr>
          <p:cNvPr id="30" name="Isosceles Triangle 29">
            <a:extLst>
              <a:ext uri="{FF2B5EF4-FFF2-40B4-BE49-F238E27FC236}">
                <a16:creationId xmlns:a16="http://schemas.microsoft.com/office/drawing/2014/main" id="{6021773E-D4CC-17D8-4A43-C5B8C487052D}"/>
              </a:ext>
            </a:extLst>
          </p:cNvPr>
          <p:cNvSpPr/>
          <p:nvPr/>
        </p:nvSpPr>
        <p:spPr>
          <a:xfrm rot="16200000">
            <a:off x="4328722" y="5799437"/>
            <a:ext cx="106680" cy="91966"/>
          </a:xfrm>
          <a:prstGeom prst="triangle">
            <a:avLst/>
          </a:prstGeom>
          <a:solidFill>
            <a:schemeClr val="bg1">
              <a:lumMod val="6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en-US" sz="600" kern="0" dirty="0">
              <a:solidFill>
                <a:prstClr val="black"/>
              </a:solidFill>
            </a:endParaRPr>
          </a:p>
        </p:txBody>
      </p:sp>
      <p:sp>
        <p:nvSpPr>
          <p:cNvPr id="31" name="テキスト ボックス 1">
            <a:extLst>
              <a:ext uri="{FF2B5EF4-FFF2-40B4-BE49-F238E27FC236}">
                <a16:creationId xmlns:a16="http://schemas.microsoft.com/office/drawing/2014/main" id="{1D1DA004-1502-3D6D-6613-AF8C1BD18D0A}"/>
              </a:ext>
            </a:extLst>
          </p:cNvPr>
          <p:cNvSpPr txBox="1"/>
          <p:nvPr/>
        </p:nvSpPr>
        <p:spPr>
          <a:xfrm>
            <a:off x="3172772" y="5625829"/>
            <a:ext cx="1048747" cy="2616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INNER result</a:t>
            </a:r>
            <a:endParaRPr kumimoji="1" lang="ja-JP" altLang="en-US" sz="1100" b="1" dirty="0"/>
          </a:p>
        </p:txBody>
      </p:sp>
    </p:spTree>
    <p:extLst>
      <p:ext uri="{BB962C8B-B14F-4D97-AF65-F5344CB8AC3E}">
        <p14:creationId xmlns:p14="http://schemas.microsoft.com/office/powerpoint/2010/main" val="149121516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28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955B3EEA-D4AA-44A8-9AE7-AEB795E8A820}"/>
              </a:ext>
            </a:extLst>
          </p:cNvPr>
          <p:cNvSpPr txBox="1"/>
          <p:nvPr/>
        </p:nvSpPr>
        <p:spPr>
          <a:xfrm>
            <a:off x="406400" y="1025912"/>
            <a:ext cx="61170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5-2. Tablet screen image</a:t>
            </a:r>
          </a:p>
          <a:p>
            <a:r>
              <a:rPr kumimoji="1" lang="en-US" altLang="ja-JP" sz="1100" b="1" dirty="0"/>
              <a:t>5-2-3. Inner packing – Packing Method</a:t>
            </a: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400" y="1528358"/>
            <a:ext cx="6117062" cy="765303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pic>
        <p:nvPicPr>
          <p:cNvPr id="33" name="図 50">
            <a:extLst>
              <a:ext uri="{FF2B5EF4-FFF2-40B4-BE49-F238E27FC236}">
                <a16:creationId xmlns:a16="http://schemas.microsoft.com/office/drawing/2014/main" id="{7DF4EC02-7212-9011-8340-2FD186EA592C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2595" r="1966" b="5457"/>
          <a:stretch/>
        </p:blipFill>
        <p:spPr bwMode="auto">
          <a:xfrm>
            <a:off x="787275" y="1896155"/>
            <a:ext cx="5151399" cy="32196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1F8BC76C-E9F1-E432-F72B-1F5A08D7B5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777" y="2012974"/>
            <a:ext cx="4866423" cy="3046705"/>
          </a:xfrm>
          <a:prstGeom prst="rect">
            <a:avLst/>
          </a:prstGeom>
        </p:spPr>
      </p:pic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id="{D79D2CD2-4D42-7260-B1C0-52C679B3C1D5}"/>
              </a:ext>
            </a:extLst>
          </p:cNvPr>
          <p:cNvSpPr txBox="1"/>
          <p:nvPr/>
        </p:nvSpPr>
        <p:spPr>
          <a:xfrm>
            <a:off x="523591" y="1594533"/>
            <a:ext cx="31492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Meiji card / Packing Method tablet display</a:t>
            </a:r>
            <a:endParaRPr kumimoji="1" lang="ja-JP" altLang="en-US" sz="1100" b="1" dirty="0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80E05C5-4B33-00FE-7619-59AF38C6D7E4}"/>
              </a:ext>
            </a:extLst>
          </p:cNvPr>
          <p:cNvSpPr txBox="1"/>
          <p:nvPr/>
        </p:nvSpPr>
        <p:spPr>
          <a:xfrm>
            <a:off x="919326" y="1956873"/>
            <a:ext cx="849995" cy="2616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Meiji card</a:t>
            </a:r>
            <a:endParaRPr kumimoji="1" lang="ja-JP" altLang="en-US" sz="1100" b="1" dirty="0"/>
          </a:p>
        </p:txBody>
      </p:sp>
      <p:pic>
        <p:nvPicPr>
          <p:cNvPr id="5" name="図 50">
            <a:extLst>
              <a:ext uri="{FF2B5EF4-FFF2-40B4-BE49-F238E27FC236}">
                <a16:creationId xmlns:a16="http://schemas.microsoft.com/office/drawing/2014/main" id="{02F04795-1263-E210-D5F5-7A7BDE8D8A93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2595" r="1966" b="5457"/>
          <a:stretch/>
        </p:blipFill>
        <p:spPr bwMode="auto">
          <a:xfrm>
            <a:off x="781824" y="5534221"/>
            <a:ext cx="5151399" cy="32196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1D4C07FE-9101-664F-9664-A8BD2F289C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326" y="5651040"/>
            <a:ext cx="4866423" cy="3046705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9DAB869-1805-1FFD-46F6-E820AB28C6CF}"/>
              </a:ext>
            </a:extLst>
          </p:cNvPr>
          <p:cNvSpPr txBox="1"/>
          <p:nvPr/>
        </p:nvSpPr>
        <p:spPr>
          <a:xfrm>
            <a:off x="518140" y="5232599"/>
            <a:ext cx="288764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Packing Method display loaded</a:t>
            </a:r>
            <a:endParaRPr kumimoji="1" lang="ja-JP" altLang="en-US" sz="1100" b="1" dirty="0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A6544E5B-EF03-C43C-FF0E-B6E6D3594487}"/>
              </a:ext>
            </a:extLst>
          </p:cNvPr>
          <p:cNvSpPr/>
          <p:nvPr/>
        </p:nvSpPr>
        <p:spPr>
          <a:xfrm>
            <a:off x="929762" y="2318766"/>
            <a:ext cx="4866424" cy="2722817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000" dirty="0">
                <a:solidFill>
                  <a:schemeClr val="tx1"/>
                </a:solidFill>
              </a:rPr>
              <a:t>Waiting scan from Handy terminal</a:t>
            </a: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83DEAB27-63FA-A825-E348-54AD04619A98}"/>
              </a:ext>
            </a:extLst>
          </p:cNvPr>
          <p:cNvSpPr/>
          <p:nvPr/>
        </p:nvSpPr>
        <p:spPr>
          <a:xfrm>
            <a:off x="913657" y="5973368"/>
            <a:ext cx="4866424" cy="2722817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000" dirty="0">
                <a:solidFill>
                  <a:schemeClr val="tx1"/>
                </a:solidFill>
              </a:rPr>
              <a:t>Waiting scan</a:t>
            </a: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A6805FAB-42ED-081D-1D0B-295DCADFB25B}"/>
              </a:ext>
            </a:extLst>
          </p:cNvPr>
          <p:cNvSpPr/>
          <p:nvPr/>
        </p:nvSpPr>
        <p:spPr>
          <a:xfrm>
            <a:off x="5227780" y="1967505"/>
            <a:ext cx="563420" cy="261610"/>
          </a:xfrm>
          <a:prstGeom prst="rect">
            <a:avLst/>
          </a:prstGeom>
          <a:solidFill>
            <a:schemeClr val="bg2">
              <a:lumMod val="9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Main menu</a:t>
            </a:r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A2C739FE-669D-A9CB-4105-66357007051C}"/>
              </a:ext>
            </a:extLst>
          </p:cNvPr>
          <p:cNvSpPr/>
          <p:nvPr/>
        </p:nvSpPr>
        <p:spPr>
          <a:xfrm>
            <a:off x="5213009" y="5619489"/>
            <a:ext cx="563420" cy="261610"/>
          </a:xfrm>
          <a:prstGeom prst="rect">
            <a:avLst/>
          </a:prstGeom>
          <a:solidFill>
            <a:schemeClr val="bg2">
              <a:lumMod val="9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Main menu</a:t>
            </a:r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1">
            <a:extLst>
              <a:ext uri="{FF2B5EF4-FFF2-40B4-BE49-F238E27FC236}">
                <a16:creationId xmlns:a16="http://schemas.microsoft.com/office/drawing/2014/main" id="{B2304CBC-9758-9562-F3D1-0C2AB0BC7914}"/>
              </a:ext>
            </a:extLst>
          </p:cNvPr>
          <p:cNvSpPr txBox="1"/>
          <p:nvPr/>
        </p:nvSpPr>
        <p:spPr>
          <a:xfrm>
            <a:off x="1857754" y="1962228"/>
            <a:ext cx="1269026" cy="261610"/>
          </a:xfrm>
          <a:prstGeom prst="rect">
            <a:avLst/>
          </a:prstGeom>
          <a:solidFill>
            <a:srgbClr val="3BED50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Packing Method</a:t>
            </a:r>
            <a:endParaRPr kumimoji="1" lang="ja-JP" altLang="en-US" sz="1100" b="1" dirty="0"/>
          </a:p>
        </p:txBody>
      </p:sp>
      <p:sp>
        <p:nvSpPr>
          <p:cNvPr id="11" name="テキスト ボックス 1">
            <a:extLst>
              <a:ext uri="{FF2B5EF4-FFF2-40B4-BE49-F238E27FC236}">
                <a16:creationId xmlns:a16="http://schemas.microsoft.com/office/drawing/2014/main" id="{8396363E-97B5-A889-B5A2-BACF6DF17C52}"/>
              </a:ext>
            </a:extLst>
          </p:cNvPr>
          <p:cNvSpPr txBox="1"/>
          <p:nvPr/>
        </p:nvSpPr>
        <p:spPr>
          <a:xfrm>
            <a:off x="926268" y="5623125"/>
            <a:ext cx="849995" cy="2616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Meiji card</a:t>
            </a:r>
            <a:endParaRPr kumimoji="1" lang="ja-JP" altLang="en-US" sz="1100" b="1" dirty="0"/>
          </a:p>
        </p:txBody>
      </p:sp>
      <p:sp>
        <p:nvSpPr>
          <p:cNvPr id="21" name="テキスト ボックス 1">
            <a:extLst>
              <a:ext uri="{FF2B5EF4-FFF2-40B4-BE49-F238E27FC236}">
                <a16:creationId xmlns:a16="http://schemas.microsoft.com/office/drawing/2014/main" id="{900FC047-1054-3776-5EE1-9C4E12773E9B}"/>
              </a:ext>
            </a:extLst>
          </p:cNvPr>
          <p:cNvSpPr txBox="1"/>
          <p:nvPr/>
        </p:nvSpPr>
        <p:spPr>
          <a:xfrm>
            <a:off x="1864696" y="5628480"/>
            <a:ext cx="1269026" cy="261610"/>
          </a:xfrm>
          <a:prstGeom prst="rect">
            <a:avLst/>
          </a:prstGeom>
          <a:solidFill>
            <a:srgbClr val="3BED50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Packing Method</a:t>
            </a:r>
            <a:endParaRPr kumimoji="1" lang="ja-JP" altLang="en-US" sz="1100" b="1" dirty="0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FFAF8146-F8DC-A73F-0678-B372A4792B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6268" y="5980334"/>
            <a:ext cx="4850161" cy="2711986"/>
          </a:xfrm>
          <a:prstGeom prst="rect">
            <a:avLst/>
          </a:prstGeom>
        </p:spPr>
      </p:pic>
      <p:sp>
        <p:nvSpPr>
          <p:cNvPr id="12" name="テキスト ボックス 47">
            <a:extLst>
              <a:ext uri="{FF2B5EF4-FFF2-40B4-BE49-F238E27FC236}">
                <a16:creationId xmlns:a16="http://schemas.microsoft.com/office/drawing/2014/main" id="{F0124F8B-2D24-2D01-0568-D68883234D7D}"/>
              </a:ext>
            </a:extLst>
          </p:cNvPr>
          <p:cNvSpPr txBox="1"/>
          <p:nvPr/>
        </p:nvSpPr>
        <p:spPr>
          <a:xfrm>
            <a:off x="4210421" y="1884360"/>
            <a:ext cx="46901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" dirty="0"/>
              <a:t>HT :</a:t>
            </a:r>
            <a:endParaRPr kumimoji="1" lang="ja-JP" altLang="en-US" sz="1000" dirty="0"/>
          </a:p>
        </p:txBody>
      </p:sp>
      <p:sp>
        <p:nvSpPr>
          <p:cNvPr id="25" name="正方形/長方形 53">
            <a:extLst>
              <a:ext uri="{FF2B5EF4-FFF2-40B4-BE49-F238E27FC236}">
                <a16:creationId xmlns:a16="http://schemas.microsoft.com/office/drawing/2014/main" id="{D2F5BBBD-1551-F0D0-31A1-6963AB785940}"/>
              </a:ext>
            </a:extLst>
          </p:cNvPr>
          <p:cNvSpPr/>
          <p:nvPr/>
        </p:nvSpPr>
        <p:spPr>
          <a:xfrm>
            <a:off x="4572000" y="1931776"/>
            <a:ext cx="590861" cy="13983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800" dirty="0">
                <a:solidFill>
                  <a:schemeClr val="tx1"/>
                </a:solidFill>
              </a:rPr>
              <a:t>HT01</a:t>
            </a:r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27" name="テキスト ボックス 47">
            <a:extLst>
              <a:ext uri="{FF2B5EF4-FFF2-40B4-BE49-F238E27FC236}">
                <a16:creationId xmlns:a16="http://schemas.microsoft.com/office/drawing/2014/main" id="{FD918F88-1CD5-3A6A-95D5-8D8B049A917A}"/>
              </a:ext>
            </a:extLst>
          </p:cNvPr>
          <p:cNvSpPr txBox="1"/>
          <p:nvPr/>
        </p:nvSpPr>
        <p:spPr>
          <a:xfrm>
            <a:off x="4308965" y="2101974"/>
            <a:ext cx="849994" cy="153888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00" dirty="0"/>
              <a:t>1/1</a:t>
            </a:r>
            <a:endParaRPr kumimoji="1" lang="ja-JP" altLang="en-US" sz="1000" dirty="0"/>
          </a:p>
        </p:txBody>
      </p:sp>
      <p:sp>
        <p:nvSpPr>
          <p:cNvPr id="28" name="Isosceles Triangle 27">
            <a:extLst>
              <a:ext uri="{FF2B5EF4-FFF2-40B4-BE49-F238E27FC236}">
                <a16:creationId xmlns:a16="http://schemas.microsoft.com/office/drawing/2014/main" id="{40ED3C27-0347-6E8E-08DC-31C2F23A5A17}"/>
              </a:ext>
            </a:extLst>
          </p:cNvPr>
          <p:cNvSpPr/>
          <p:nvPr/>
        </p:nvSpPr>
        <p:spPr>
          <a:xfrm rot="19861742">
            <a:off x="5026966" y="2114252"/>
            <a:ext cx="106680" cy="91966"/>
          </a:xfrm>
          <a:prstGeom prst="triangle">
            <a:avLst/>
          </a:prstGeom>
          <a:solidFill>
            <a:schemeClr val="bg1">
              <a:lumMod val="6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en-US" sz="600" kern="0" dirty="0">
              <a:solidFill>
                <a:prstClr val="black"/>
              </a:solidFill>
            </a:endParaRPr>
          </a:p>
        </p:txBody>
      </p:sp>
      <p:sp>
        <p:nvSpPr>
          <p:cNvPr id="29" name="Isosceles Triangle 28">
            <a:extLst>
              <a:ext uri="{FF2B5EF4-FFF2-40B4-BE49-F238E27FC236}">
                <a16:creationId xmlns:a16="http://schemas.microsoft.com/office/drawing/2014/main" id="{21640A3E-7C02-666D-DCC5-5D496EFCBC9B}"/>
              </a:ext>
            </a:extLst>
          </p:cNvPr>
          <p:cNvSpPr/>
          <p:nvPr/>
        </p:nvSpPr>
        <p:spPr>
          <a:xfrm rot="16200000">
            <a:off x="4317624" y="2139498"/>
            <a:ext cx="106680" cy="91966"/>
          </a:xfrm>
          <a:prstGeom prst="triangle">
            <a:avLst/>
          </a:prstGeom>
          <a:solidFill>
            <a:schemeClr val="bg1">
              <a:lumMod val="6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en-US" sz="600" kern="0" dirty="0">
              <a:solidFill>
                <a:prstClr val="black"/>
              </a:solidFill>
            </a:endParaRPr>
          </a:p>
        </p:txBody>
      </p:sp>
      <p:sp>
        <p:nvSpPr>
          <p:cNvPr id="30" name="テキスト ボックス 1">
            <a:extLst>
              <a:ext uri="{FF2B5EF4-FFF2-40B4-BE49-F238E27FC236}">
                <a16:creationId xmlns:a16="http://schemas.microsoft.com/office/drawing/2014/main" id="{5CDD027F-E9E4-690A-1631-D1B45D04A074}"/>
              </a:ext>
            </a:extLst>
          </p:cNvPr>
          <p:cNvSpPr txBox="1"/>
          <p:nvPr/>
        </p:nvSpPr>
        <p:spPr>
          <a:xfrm>
            <a:off x="3161674" y="1965890"/>
            <a:ext cx="1048747" cy="2616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INNER result</a:t>
            </a:r>
            <a:endParaRPr kumimoji="1" lang="ja-JP" altLang="en-US" sz="1100" b="1" dirty="0"/>
          </a:p>
        </p:txBody>
      </p:sp>
      <p:sp>
        <p:nvSpPr>
          <p:cNvPr id="31" name="テキスト ボックス 47">
            <a:extLst>
              <a:ext uri="{FF2B5EF4-FFF2-40B4-BE49-F238E27FC236}">
                <a16:creationId xmlns:a16="http://schemas.microsoft.com/office/drawing/2014/main" id="{F5FACFB1-72B3-2314-FD34-9E9E8475F4EC}"/>
              </a:ext>
            </a:extLst>
          </p:cNvPr>
          <p:cNvSpPr txBox="1"/>
          <p:nvPr/>
        </p:nvSpPr>
        <p:spPr>
          <a:xfrm>
            <a:off x="4221519" y="5544299"/>
            <a:ext cx="46901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" dirty="0"/>
              <a:t>HT :</a:t>
            </a:r>
            <a:endParaRPr kumimoji="1" lang="ja-JP" altLang="en-US" sz="1000" dirty="0"/>
          </a:p>
        </p:txBody>
      </p:sp>
      <p:sp>
        <p:nvSpPr>
          <p:cNvPr id="32" name="正方形/長方形 53">
            <a:extLst>
              <a:ext uri="{FF2B5EF4-FFF2-40B4-BE49-F238E27FC236}">
                <a16:creationId xmlns:a16="http://schemas.microsoft.com/office/drawing/2014/main" id="{BAF4B5C3-ABBB-028E-C5B4-3C878F6BF7EE}"/>
              </a:ext>
            </a:extLst>
          </p:cNvPr>
          <p:cNvSpPr/>
          <p:nvPr/>
        </p:nvSpPr>
        <p:spPr>
          <a:xfrm>
            <a:off x="4583098" y="5591715"/>
            <a:ext cx="590861" cy="13983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800" dirty="0">
                <a:solidFill>
                  <a:schemeClr val="tx1"/>
                </a:solidFill>
              </a:rPr>
              <a:t>HT01</a:t>
            </a:r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35" name="テキスト ボックス 47">
            <a:extLst>
              <a:ext uri="{FF2B5EF4-FFF2-40B4-BE49-F238E27FC236}">
                <a16:creationId xmlns:a16="http://schemas.microsoft.com/office/drawing/2014/main" id="{4E1FA65C-F759-F44A-0517-A25F5A933AF5}"/>
              </a:ext>
            </a:extLst>
          </p:cNvPr>
          <p:cNvSpPr txBox="1"/>
          <p:nvPr/>
        </p:nvSpPr>
        <p:spPr>
          <a:xfrm>
            <a:off x="4320063" y="5761913"/>
            <a:ext cx="849994" cy="153888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00" dirty="0"/>
              <a:t>1/3</a:t>
            </a:r>
            <a:endParaRPr kumimoji="1" lang="ja-JP" altLang="en-US" sz="1000" dirty="0"/>
          </a:p>
        </p:txBody>
      </p:sp>
      <p:sp>
        <p:nvSpPr>
          <p:cNvPr id="36" name="Isosceles Triangle 35">
            <a:extLst>
              <a:ext uri="{FF2B5EF4-FFF2-40B4-BE49-F238E27FC236}">
                <a16:creationId xmlns:a16="http://schemas.microsoft.com/office/drawing/2014/main" id="{CA9A8F57-DF3D-D95A-CD6F-20238A31A91B}"/>
              </a:ext>
            </a:extLst>
          </p:cNvPr>
          <p:cNvSpPr/>
          <p:nvPr/>
        </p:nvSpPr>
        <p:spPr>
          <a:xfrm rot="19861742">
            <a:off x="5038064" y="5774191"/>
            <a:ext cx="106680" cy="91966"/>
          </a:xfrm>
          <a:prstGeom prst="triangle">
            <a:avLst/>
          </a:prstGeom>
          <a:solidFill>
            <a:schemeClr val="tx1"/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en-US" sz="600" kern="0" dirty="0">
              <a:solidFill>
                <a:prstClr val="black"/>
              </a:solidFill>
            </a:endParaRPr>
          </a:p>
        </p:txBody>
      </p:sp>
      <p:sp>
        <p:nvSpPr>
          <p:cNvPr id="37" name="Isosceles Triangle 36">
            <a:extLst>
              <a:ext uri="{FF2B5EF4-FFF2-40B4-BE49-F238E27FC236}">
                <a16:creationId xmlns:a16="http://schemas.microsoft.com/office/drawing/2014/main" id="{4A5B99FA-122A-2857-1404-DD78F969257D}"/>
              </a:ext>
            </a:extLst>
          </p:cNvPr>
          <p:cNvSpPr/>
          <p:nvPr/>
        </p:nvSpPr>
        <p:spPr>
          <a:xfrm rot="16200000">
            <a:off x="4328722" y="5799437"/>
            <a:ext cx="106680" cy="91966"/>
          </a:xfrm>
          <a:prstGeom prst="triangle">
            <a:avLst/>
          </a:prstGeom>
          <a:solidFill>
            <a:schemeClr val="bg1">
              <a:lumMod val="6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en-US" sz="600" kern="0" dirty="0">
              <a:solidFill>
                <a:prstClr val="black"/>
              </a:solidFill>
            </a:endParaRPr>
          </a:p>
        </p:txBody>
      </p:sp>
      <p:sp>
        <p:nvSpPr>
          <p:cNvPr id="39" name="テキスト ボックス 1">
            <a:extLst>
              <a:ext uri="{FF2B5EF4-FFF2-40B4-BE49-F238E27FC236}">
                <a16:creationId xmlns:a16="http://schemas.microsoft.com/office/drawing/2014/main" id="{886AC86E-34E6-5158-93AE-0C7783B6C454}"/>
              </a:ext>
            </a:extLst>
          </p:cNvPr>
          <p:cNvSpPr txBox="1"/>
          <p:nvPr/>
        </p:nvSpPr>
        <p:spPr>
          <a:xfrm>
            <a:off x="3172772" y="5625829"/>
            <a:ext cx="1048747" cy="2616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INNER result</a:t>
            </a:r>
            <a:endParaRPr kumimoji="1" lang="ja-JP" altLang="en-US" sz="1100" b="1" dirty="0"/>
          </a:p>
        </p:txBody>
      </p:sp>
    </p:spTree>
    <p:extLst>
      <p:ext uri="{BB962C8B-B14F-4D97-AF65-F5344CB8AC3E}">
        <p14:creationId xmlns:p14="http://schemas.microsoft.com/office/powerpoint/2010/main" val="143118161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29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955B3EEA-D4AA-44A8-9AE7-AEB795E8A820}"/>
              </a:ext>
            </a:extLst>
          </p:cNvPr>
          <p:cNvSpPr txBox="1"/>
          <p:nvPr/>
        </p:nvSpPr>
        <p:spPr>
          <a:xfrm>
            <a:off x="406400" y="1025912"/>
            <a:ext cx="61170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5-2. Tablet screen image</a:t>
            </a:r>
          </a:p>
          <a:p>
            <a:r>
              <a:rPr kumimoji="1" lang="en-US" altLang="ja-JP" sz="1100" b="1" dirty="0"/>
              <a:t>5-2-4. Inner packing – Inner Result</a:t>
            </a: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400" y="1528358"/>
            <a:ext cx="6117062" cy="765303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pic>
        <p:nvPicPr>
          <p:cNvPr id="33" name="図 50">
            <a:extLst>
              <a:ext uri="{FF2B5EF4-FFF2-40B4-BE49-F238E27FC236}">
                <a16:creationId xmlns:a16="http://schemas.microsoft.com/office/drawing/2014/main" id="{7DF4EC02-7212-9011-8340-2FD186EA592C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2595" r="1966" b="5457"/>
          <a:stretch/>
        </p:blipFill>
        <p:spPr bwMode="auto">
          <a:xfrm>
            <a:off x="787275" y="1896155"/>
            <a:ext cx="5151399" cy="32196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1F8BC76C-E9F1-E432-F72B-1F5A08D7B5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777" y="2012974"/>
            <a:ext cx="4866423" cy="3046705"/>
          </a:xfrm>
          <a:prstGeom prst="rect">
            <a:avLst/>
          </a:prstGeom>
        </p:spPr>
      </p:pic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id="{D79D2CD2-4D42-7260-B1C0-52C679B3C1D5}"/>
              </a:ext>
            </a:extLst>
          </p:cNvPr>
          <p:cNvSpPr txBox="1"/>
          <p:nvPr/>
        </p:nvSpPr>
        <p:spPr>
          <a:xfrm>
            <a:off x="523591" y="1594533"/>
            <a:ext cx="31492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INNER result tablet display</a:t>
            </a:r>
            <a:endParaRPr kumimoji="1" lang="ja-JP" altLang="en-US" sz="1100" b="1" dirty="0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80E05C5-4B33-00FE-7619-59AF38C6D7E4}"/>
              </a:ext>
            </a:extLst>
          </p:cNvPr>
          <p:cNvSpPr txBox="1"/>
          <p:nvPr/>
        </p:nvSpPr>
        <p:spPr>
          <a:xfrm>
            <a:off x="919326" y="1956873"/>
            <a:ext cx="849995" cy="2616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Meiji card</a:t>
            </a:r>
            <a:endParaRPr kumimoji="1" lang="ja-JP" altLang="en-US" sz="1100" b="1" dirty="0"/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A6805FAB-42ED-081D-1D0B-295DCADFB25B}"/>
              </a:ext>
            </a:extLst>
          </p:cNvPr>
          <p:cNvSpPr/>
          <p:nvPr/>
        </p:nvSpPr>
        <p:spPr>
          <a:xfrm>
            <a:off x="5227780" y="1967505"/>
            <a:ext cx="563420" cy="261610"/>
          </a:xfrm>
          <a:prstGeom prst="rect">
            <a:avLst/>
          </a:prstGeom>
          <a:solidFill>
            <a:schemeClr val="bg2">
              <a:lumMod val="9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Main menu</a:t>
            </a:r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1">
            <a:extLst>
              <a:ext uri="{FF2B5EF4-FFF2-40B4-BE49-F238E27FC236}">
                <a16:creationId xmlns:a16="http://schemas.microsoft.com/office/drawing/2014/main" id="{B2304CBC-9758-9562-F3D1-0C2AB0BC7914}"/>
              </a:ext>
            </a:extLst>
          </p:cNvPr>
          <p:cNvSpPr txBox="1"/>
          <p:nvPr/>
        </p:nvSpPr>
        <p:spPr>
          <a:xfrm>
            <a:off x="1857754" y="1962228"/>
            <a:ext cx="1269026" cy="2616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Packing Method</a:t>
            </a:r>
            <a:endParaRPr kumimoji="1" lang="ja-JP" altLang="en-US" sz="1100" b="1" dirty="0"/>
          </a:p>
        </p:txBody>
      </p:sp>
      <p:sp>
        <p:nvSpPr>
          <p:cNvPr id="12" name="テキスト ボックス 47">
            <a:extLst>
              <a:ext uri="{FF2B5EF4-FFF2-40B4-BE49-F238E27FC236}">
                <a16:creationId xmlns:a16="http://schemas.microsoft.com/office/drawing/2014/main" id="{F0124F8B-2D24-2D01-0568-D68883234D7D}"/>
              </a:ext>
            </a:extLst>
          </p:cNvPr>
          <p:cNvSpPr txBox="1"/>
          <p:nvPr/>
        </p:nvSpPr>
        <p:spPr>
          <a:xfrm>
            <a:off x="4210421" y="1884360"/>
            <a:ext cx="46901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" dirty="0"/>
              <a:t>HT :</a:t>
            </a:r>
            <a:endParaRPr kumimoji="1" lang="ja-JP" altLang="en-US" sz="1000" dirty="0"/>
          </a:p>
        </p:txBody>
      </p:sp>
      <p:sp>
        <p:nvSpPr>
          <p:cNvPr id="25" name="正方形/長方形 53">
            <a:extLst>
              <a:ext uri="{FF2B5EF4-FFF2-40B4-BE49-F238E27FC236}">
                <a16:creationId xmlns:a16="http://schemas.microsoft.com/office/drawing/2014/main" id="{D2F5BBBD-1551-F0D0-31A1-6963AB785940}"/>
              </a:ext>
            </a:extLst>
          </p:cNvPr>
          <p:cNvSpPr/>
          <p:nvPr/>
        </p:nvSpPr>
        <p:spPr>
          <a:xfrm>
            <a:off x="4572000" y="1931776"/>
            <a:ext cx="590861" cy="13983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800" dirty="0">
                <a:solidFill>
                  <a:schemeClr val="tx1"/>
                </a:solidFill>
              </a:rPr>
              <a:t>HT01</a:t>
            </a:r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30" name="テキスト ボックス 1">
            <a:extLst>
              <a:ext uri="{FF2B5EF4-FFF2-40B4-BE49-F238E27FC236}">
                <a16:creationId xmlns:a16="http://schemas.microsoft.com/office/drawing/2014/main" id="{5CDD027F-E9E4-690A-1631-D1B45D04A074}"/>
              </a:ext>
            </a:extLst>
          </p:cNvPr>
          <p:cNvSpPr txBox="1"/>
          <p:nvPr/>
        </p:nvSpPr>
        <p:spPr>
          <a:xfrm>
            <a:off x="3161674" y="1965890"/>
            <a:ext cx="1048747" cy="261610"/>
          </a:xfrm>
          <a:prstGeom prst="rect">
            <a:avLst/>
          </a:prstGeom>
          <a:solidFill>
            <a:srgbClr val="3BED50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INNER result</a:t>
            </a:r>
            <a:endParaRPr kumimoji="1" lang="ja-JP" altLang="en-US" sz="1100" b="1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AD7CE9F-8D5F-2B30-50B3-A4E4E428E53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1840"/>
          <a:stretch/>
        </p:blipFill>
        <p:spPr>
          <a:xfrm>
            <a:off x="854911" y="2272968"/>
            <a:ext cx="5028848" cy="283218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157D7C44-E59F-2897-4CE9-E10DB07D8D4E}"/>
              </a:ext>
            </a:extLst>
          </p:cNvPr>
          <p:cNvSpPr/>
          <p:nvPr/>
        </p:nvSpPr>
        <p:spPr>
          <a:xfrm>
            <a:off x="2641118" y="2734240"/>
            <a:ext cx="3177540" cy="175260"/>
          </a:xfrm>
          <a:prstGeom prst="rect">
            <a:avLst/>
          </a:prstGeom>
          <a:solidFill>
            <a:srgbClr val="F6FBF7"/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en-US" sz="600" kern="0" dirty="0">
              <a:solidFill>
                <a:prstClr val="black"/>
              </a:solidFill>
            </a:endParaRPr>
          </a:p>
        </p:txBody>
      </p:sp>
      <p:sp>
        <p:nvSpPr>
          <p:cNvPr id="16" name="Isosceles Triangle 15">
            <a:extLst>
              <a:ext uri="{FF2B5EF4-FFF2-40B4-BE49-F238E27FC236}">
                <a16:creationId xmlns:a16="http://schemas.microsoft.com/office/drawing/2014/main" id="{D343CEAE-871C-A7DF-02EF-9BA13AD3237F}"/>
              </a:ext>
            </a:extLst>
          </p:cNvPr>
          <p:cNvSpPr/>
          <p:nvPr/>
        </p:nvSpPr>
        <p:spPr>
          <a:xfrm>
            <a:off x="6031438" y="553160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AF6BB87-44EF-2C24-7CD5-EB894604950A}"/>
              </a:ext>
            </a:extLst>
          </p:cNvPr>
          <p:cNvSpPr txBox="1"/>
          <p:nvPr/>
        </p:nvSpPr>
        <p:spPr>
          <a:xfrm>
            <a:off x="849322" y="5300515"/>
            <a:ext cx="38301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800" kern="1200" dirty="0">
                <a:latin typeface="+mn-lt"/>
                <a:ea typeface="+mn-ea"/>
                <a:cs typeface="+mn-cs"/>
              </a:rPr>
              <a:t>Remark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800" dirty="0"/>
              <a:t> 1. Able to switch back to MEIJI CARD/Packing Method viewer and also show the current preview file.</a:t>
            </a:r>
            <a:endParaRPr kumimoji="1" lang="en-US" sz="800" kern="1200" dirty="0"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35662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3CF2B628-9335-4B00-B73B-9012A52144F2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1400" b="1" dirty="0">
                <a:solidFill>
                  <a:schemeClr val="tx1"/>
                </a:solidFill>
              </a:rPr>
              <a:t>■</a:t>
            </a:r>
            <a:r>
              <a:rPr kumimoji="1" lang="en-US" altLang="ja-JP" sz="1400" b="1" dirty="0">
                <a:solidFill>
                  <a:schemeClr val="tx1"/>
                </a:solidFill>
              </a:rPr>
              <a:t>Contents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260BBF93-590E-46B1-959E-D6B1E58C4925}"/>
              </a:ext>
            </a:extLst>
          </p:cNvPr>
          <p:cNvSpPr txBox="1"/>
          <p:nvPr/>
        </p:nvSpPr>
        <p:spPr>
          <a:xfrm>
            <a:off x="406400" y="1025912"/>
            <a:ext cx="6117062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dirty="0"/>
              <a:t>1. Overview</a:t>
            </a:r>
          </a:p>
          <a:p>
            <a:r>
              <a:rPr kumimoji="1" lang="en-US" altLang="ja-JP" sz="1100" dirty="0"/>
              <a:t>2. Overall configuration diagram</a:t>
            </a:r>
          </a:p>
          <a:p>
            <a:r>
              <a:rPr kumimoji="1" lang="en-US" altLang="ja-JP" sz="1100" dirty="0"/>
              <a:t>3. Document information</a:t>
            </a:r>
          </a:p>
          <a:p>
            <a:r>
              <a:rPr kumimoji="1" lang="en-US" altLang="ja-JP" sz="1100" dirty="0"/>
              <a:t>4. Operation flow</a:t>
            </a:r>
          </a:p>
          <a:p>
            <a:r>
              <a:rPr kumimoji="1" lang="en-US" altLang="ja-JP" sz="1100" dirty="0"/>
              <a:t>5. System functional specifications</a:t>
            </a:r>
          </a:p>
          <a:p>
            <a:r>
              <a:rPr kumimoji="1" lang="en-US" altLang="ja-JP" sz="1100" dirty="0"/>
              <a:t>6. Q&amp;A</a:t>
            </a:r>
          </a:p>
          <a:p>
            <a:r>
              <a:rPr kumimoji="1" lang="en-US" altLang="ja-JP" sz="1100" dirty="0"/>
              <a:t>7. Sign off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67CAA9A5-8087-4AD4-B09F-ABE2347EA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3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0843153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30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955B3EEA-D4AA-44A8-9AE7-AEB795E8A820}"/>
              </a:ext>
            </a:extLst>
          </p:cNvPr>
          <p:cNvSpPr txBox="1"/>
          <p:nvPr/>
        </p:nvSpPr>
        <p:spPr>
          <a:xfrm>
            <a:off x="406400" y="1025912"/>
            <a:ext cx="61170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5-2. Tablet screen image</a:t>
            </a:r>
          </a:p>
          <a:p>
            <a:r>
              <a:rPr kumimoji="1" lang="en-US" altLang="ja-JP" sz="1100" b="1" dirty="0"/>
              <a:t>5-2-5. Report Receive Finish case</a:t>
            </a: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400" y="1528358"/>
            <a:ext cx="6117062" cy="765303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16" name="Isosceles Triangle 15">
            <a:extLst>
              <a:ext uri="{FF2B5EF4-FFF2-40B4-BE49-F238E27FC236}">
                <a16:creationId xmlns:a16="http://schemas.microsoft.com/office/drawing/2014/main" id="{D343CEAE-871C-A7DF-02EF-9BA13AD3237F}"/>
              </a:ext>
            </a:extLst>
          </p:cNvPr>
          <p:cNvSpPr/>
          <p:nvPr/>
        </p:nvSpPr>
        <p:spPr>
          <a:xfrm>
            <a:off x="6031438" y="553160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4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05E46D0-88B8-21B8-6F92-DC7D2E8095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011" y="1594282"/>
            <a:ext cx="5936158" cy="3719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45812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31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955B3EEA-D4AA-44A8-9AE7-AEB795E8A820}"/>
              </a:ext>
            </a:extLst>
          </p:cNvPr>
          <p:cNvSpPr txBox="1"/>
          <p:nvPr/>
        </p:nvSpPr>
        <p:spPr>
          <a:xfrm>
            <a:off x="406400" y="1025912"/>
            <a:ext cx="61170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5-2. Tablet screen image</a:t>
            </a:r>
          </a:p>
          <a:p>
            <a:r>
              <a:rPr kumimoji="1" lang="en-US" altLang="ja-JP" sz="1100" b="1" dirty="0"/>
              <a:t>5-2-6. Report Finish case</a:t>
            </a: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400" y="1528358"/>
            <a:ext cx="6117062" cy="765303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16" name="Isosceles Triangle 15">
            <a:extLst>
              <a:ext uri="{FF2B5EF4-FFF2-40B4-BE49-F238E27FC236}">
                <a16:creationId xmlns:a16="http://schemas.microsoft.com/office/drawing/2014/main" id="{D343CEAE-871C-A7DF-02EF-9BA13AD3237F}"/>
              </a:ext>
            </a:extLst>
          </p:cNvPr>
          <p:cNvSpPr/>
          <p:nvPr/>
        </p:nvSpPr>
        <p:spPr>
          <a:xfrm>
            <a:off x="6031438" y="553160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3BFEC12-F4CD-C0AF-60CE-A0B3075EEF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080" y="1722798"/>
            <a:ext cx="5873433" cy="2635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94061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742428" y="8233328"/>
            <a:ext cx="1543050" cy="527403"/>
          </a:xfrm>
        </p:spPr>
        <p:txBody>
          <a:bodyPr/>
          <a:lstStyle/>
          <a:p>
            <a:fld id="{FABEA90D-F275-432F-8053-456A4E092F4A}" type="slidenum">
              <a:rPr kumimoji="1" lang="ja-JP" altLang="en-US" smtClean="0"/>
              <a:t>32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955B3EEA-D4AA-44A8-9AE7-AEB795E8A820}"/>
              </a:ext>
            </a:extLst>
          </p:cNvPr>
          <p:cNvSpPr txBox="1"/>
          <p:nvPr/>
        </p:nvSpPr>
        <p:spPr>
          <a:xfrm>
            <a:off x="406400" y="1025912"/>
            <a:ext cx="61170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5-3. PC application screen image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B4689520-7B62-46A7-AC05-C91832D1A65D}"/>
              </a:ext>
            </a:extLst>
          </p:cNvPr>
          <p:cNvSpPr txBox="1"/>
          <p:nvPr/>
        </p:nvSpPr>
        <p:spPr>
          <a:xfrm>
            <a:off x="334539" y="1266748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PC function / screen image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399" y="1528359"/>
            <a:ext cx="6171821" cy="766340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CCB633E-0927-98A9-17D9-FAE4ABB7D106}"/>
              </a:ext>
            </a:extLst>
          </p:cNvPr>
          <p:cNvSpPr txBox="1"/>
          <p:nvPr/>
        </p:nvSpPr>
        <p:spPr>
          <a:xfrm>
            <a:off x="518141" y="5387965"/>
            <a:ext cx="11881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Main menu</a:t>
            </a:r>
            <a:endParaRPr kumimoji="1" lang="ja-JP" altLang="en-US" sz="1100" b="1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40E5231-6E46-748B-3432-A446121E1695}"/>
              </a:ext>
            </a:extLst>
          </p:cNvPr>
          <p:cNvSpPr txBox="1"/>
          <p:nvPr/>
        </p:nvSpPr>
        <p:spPr>
          <a:xfrm>
            <a:off x="523592" y="1594533"/>
            <a:ext cx="11881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User Login</a:t>
            </a:r>
            <a:endParaRPr kumimoji="1" lang="ja-JP" altLang="en-US" sz="1100" b="1" dirty="0"/>
          </a:p>
        </p:txBody>
      </p:sp>
      <p:pic>
        <p:nvPicPr>
          <p:cNvPr id="118" name="Picture 1">
            <a:extLst>
              <a:ext uri="{FF2B5EF4-FFF2-40B4-BE49-F238E27FC236}">
                <a16:creationId xmlns:a16="http://schemas.microsoft.com/office/drawing/2014/main" id="{8DDE0931-FEED-8E23-B8DC-E381122BA3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046" y="2014510"/>
            <a:ext cx="3552834" cy="2938490"/>
          </a:xfrm>
          <a:prstGeom prst="rect">
            <a:avLst/>
          </a:prstGeom>
        </p:spPr>
      </p:pic>
      <p:pic>
        <p:nvPicPr>
          <p:cNvPr id="119" name="図 118">
            <a:extLst>
              <a:ext uri="{FF2B5EF4-FFF2-40B4-BE49-F238E27FC236}">
                <a16:creationId xmlns:a16="http://schemas.microsoft.com/office/drawing/2014/main" id="{D62EB572-FAFC-7E48-5D45-1BB16C6425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7074" y="2261158"/>
            <a:ext cx="1680164" cy="364390"/>
          </a:xfrm>
          <a:prstGeom prst="rect">
            <a:avLst/>
          </a:prstGeom>
        </p:spPr>
      </p:pic>
      <p:pic>
        <p:nvPicPr>
          <p:cNvPr id="120" name="図 119">
            <a:extLst>
              <a:ext uri="{FF2B5EF4-FFF2-40B4-BE49-F238E27FC236}">
                <a16:creationId xmlns:a16="http://schemas.microsoft.com/office/drawing/2014/main" id="{11E7E2D0-A345-B3C7-2F4A-1A74C61E36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6711" y="2036692"/>
            <a:ext cx="1478408" cy="464860"/>
          </a:xfrm>
          <a:prstGeom prst="rect">
            <a:avLst/>
          </a:prstGeom>
        </p:spPr>
      </p:pic>
      <p:pic>
        <p:nvPicPr>
          <p:cNvPr id="122" name="図 121">
            <a:extLst>
              <a:ext uri="{FF2B5EF4-FFF2-40B4-BE49-F238E27FC236}">
                <a16:creationId xmlns:a16="http://schemas.microsoft.com/office/drawing/2014/main" id="{87CBF844-755A-74DA-82DE-A11F50F396F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7" b="6178"/>
          <a:stretch/>
        </p:blipFill>
        <p:spPr>
          <a:xfrm>
            <a:off x="588141" y="5780894"/>
            <a:ext cx="5638800" cy="2782324"/>
          </a:xfrm>
          <a:prstGeom prst="rect">
            <a:avLst/>
          </a:prstGeom>
        </p:spPr>
      </p:pic>
      <p:pic>
        <p:nvPicPr>
          <p:cNvPr id="123" name="図 122">
            <a:extLst>
              <a:ext uri="{FF2B5EF4-FFF2-40B4-BE49-F238E27FC236}">
                <a16:creationId xmlns:a16="http://schemas.microsoft.com/office/drawing/2014/main" id="{276C1B4A-F479-4BDF-5081-674440260E5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63161" y="6024324"/>
            <a:ext cx="4677420" cy="2538894"/>
          </a:xfrm>
          <a:prstGeom prst="rect">
            <a:avLst/>
          </a:prstGeom>
        </p:spPr>
      </p:pic>
      <p:pic>
        <p:nvPicPr>
          <p:cNvPr id="125" name="図 124">
            <a:extLst>
              <a:ext uri="{FF2B5EF4-FFF2-40B4-BE49-F238E27FC236}">
                <a16:creationId xmlns:a16="http://schemas.microsoft.com/office/drawing/2014/main" id="{9F110871-D072-31C6-B444-6A06A099321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47506" y="5790836"/>
            <a:ext cx="1115075" cy="205057"/>
          </a:xfrm>
          <a:prstGeom prst="rect">
            <a:avLst/>
          </a:prstGeom>
        </p:spPr>
      </p:pic>
      <p:pic>
        <p:nvPicPr>
          <p:cNvPr id="126" name="図 125">
            <a:extLst>
              <a:ext uri="{FF2B5EF4-FFF2-40B4-BE49-F238E27FC236}">
                <a16:creationId xmlns:a16="http://schemas.microsoft.com/office/drawing/2014/main" id="{736C73E6-D7B4-3DD4-05F5-D26DFFD5708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6702" y="6053623"/>
            <a:ext cx="718200" cy="143073"/>
          </a:xfrm>
          <a:prstGeom prst="rect">
            <a:avLst/>
          </a:prstGeom>
        </p:spPr>
      </p:pic>
      <p:pic>
        <p:nvPicPr>
          <p:cNvPr id="127" name="図 126">
            <a:extLst>
              <a:ext uri="{FF2B5EF4-FFF2-40B4-BE49-F238E27FC236}">
                <a16:creationId xmlns:a16="http://schemas.microsoft.com/office/drawing/2014/main" id="{4F79B2F2-B16E-8041-19FD-304DA9721AD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6702" y="6317323"/>
            <a:ext cx="718200" cy="143073"/>
          </a:xfrm>
          <a:prstGeom prst="rect">
            <a:avLst/>
          </a:prstGeom>
        </p:spPr>
      </p:pic>
      <p:sp>
        <p:nvSpPr>
          <p:cNvPr id="128" name="テキスト ボックス 127">
            <a:extLst>
              <a:ext uri="{FF2B5EF4-FFF2-40B4-BE49-F238E27FC236}">
                <a16:creationId xmlns:a16="http://schemas.microsoft.com/office/drawing/2014/main" id="{CCE0EFBC-90F0-09AE-0856-FDB0D7BC4B7C}"/>
              </a:ext>
            </a:extLst>
          </p:cNvPr>
          <p:cNvSpPr txBox="1"/>
          <p:nvPr/>
        </p:nvSpPr>
        <p:spPr>
          <a:xfrm>
            <a:off x="654181" y="6298088"/>
            <a:ext cx="680721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altLang="ja-JP" sz="500" b="1" dirty="0">
                <a:solidFill>
                  <a:schemeClr val="bg1"/>
                </a:solidFill>
                <a:latin typeface="Josefin Sans" panose="020B0604020202020204" pitchFamily="2" charset="0"/>
              </a:rPr>
              <a:t>Schedule</a:t>
            </a:r>
            <a:endParaRPr lang="ja-JP" altLang="en-US" sz="500" b="1" dirty="0">
              <a:solidFill>
                <a:schemeClr val="bg1"/>
              </a:solidFill>
            </a:endParaRPr>
          </a:p>
        </p:txBody>
      </p:sp>
      <p:pic>
        <p:nvPicPr>
          <p:cNvPr id="135" name="図 134">
            <a:extLst>
              <a:ext uri="{FF2B5EF4-FFF2-40B4-BE49-F238E27FC236}">
                <a16:creationId xmlns:a16="http://schemas.microsoft.com/office/drawing/2014/main" id="{21E564BC-373E-F141-70A8-8C2D3A26D9B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13828" y="6080054"/>
            <a:ext cx="911865" cy="293831"/>
          </a:xfrm>
          <a:prstGeom prst="rect">
            <a:avLst/>
          </a:prstGeom>
        </p:spPr>
      </p:pic>
      <p:sp>
        <p:nvSpPr>
          <p:cNvPr id="137" name="テキスト ボックス 136">
            <a:extLst>
              <a:ext uri="{FF2B5EF4-FFF2-40B4-BE49-F238E27FC236}">
                <a16:creationId xmlns:a16="http://schemas.microsoft.com/office/drawing/2014/main" id="{11E402D5-B414-D1D7-405E-554CEF133126}"/>
              </a:ext>
            </a:extLst>
          </p:cNvPr>
          <p:cNvSpPr txBox="1"/>
          <p:nvPr/>
        </p:nvSpPr>
        <p:spPr>
          <a:xfrm>
            <a:off x="1825891" y="6160610"/>
            <a:ext cx="86932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i-FI" altLang="ja-JP" sz="500" b="1" dirty="0">
                <a:solidFill>
                  <a:schemeClr val="bg1"/>
                </a:solidFill>
                <a:latin typeface="Josefin Sans" panose="020B0604020202020204" pitchFamily="2" charset="0"/>
              </a:rPr>
              <a:t>Production Schedule</a:t>
            </a:r>
            <a:r>
              <a:rPr lang="th-TH" altLang="ja-JP" sz="500" b="1" dirty="0">
                <a:solidFill>
                  <a:schemeClr val="bg1"/>
                </a:solidFill>
                <a:latin typeface="Josefin Sans" panose="020B0604020202020204" pitchFamily="2" charset="0"/>
              </a:rPr>
              <a:t> </a:t>
            </a:r>
            <a:r>
              <a:rPr lang="en-US" altLang="ja-JP" sz="500" b="1" dirty="0">
                <a:solidFill>
                  <a:schemeClr val="bg1"/>
                </a:solidFill>
                <a:latin typeface="Josefin Sans" panose="020B0604020202020204" pitchFamily="2" charset="0"/>
              </a:rPr>
              <a:t>Receive</a:t>
            </a:r>
            <a:endParaRPr lang="ja-JP" altLang="en-US" sz="500" b="1" dirty="0">
              <a:solidFill>
                <a:schemeClr val="bg1"/>
              </a:solidFill>
            </a:endParaRPr>
          </a:p>
        </p:txBody>
      </p:sp>
      <p:cxnSp>
        <p:nvCxnSpPr>
          <p:cNvPr id="143" name="コネクタ: カギ線 142">
            <a:extLst>
              <a:ext uri="{FF2B5EF4-FFF2-40B4-BE49-F238E27FC236}">
                <a16:creationId xmlns:a16="http://schemas.microsoft.com/office/drawing/2014/main" id="{9277F4BD-DD8B-33B5-6716-E4B51E051EAB}"/>
              </a:ext>
            </a:extLst>
          </p:cNvPr>
          <p:cNvCxnSpPr>
            <a:cxnSpLocks/>
            <a:stCxn id="197" idx="3"/>
            <a:endCxn id="144" idx="2"/>
          </p:cNvCxnSpPr>
          <p:nvPr/>
        </p:nvCxnSpPr>
        <p:spPr>
          <a:xfrm flipV="1">
            <a:off x="3752277" y="6443725"/>
            <a:ext cx="864450" cy="72796"/>
          </a:xfrm>
          <a:prstGeom prst="bentConnector3">
            <a:avLst>
              <a:gd name="adj1" fmla="val 50000"/>
            </a:avLst>
          </a:prstGeom>
          <a:ln w="6350" cmpd="sng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楕円 143">
            <a:extLst>
              <a:ext uri="{FF2B5EF4-FFF2-40B4-BE49-F238E27FC236}">
                <a16:creationId xmlns:a16="http://schemas.microsoft.com/office/drawing/2014/main" id="{6ABB097B-21E2-B258-0E97-69A6F794BBD2}"/>
              </a:ext>
            </a:extLst>
          </p:cNvPr>
          <p:cNvSpPr/>
          <p:nvPr/>
        </p:nvSpPr>
        <p:spPr>
          <a:xfrm>
            <a:off x="4616727" y="6286519"/>
            <a:ext cx="1176138" cy="314412"/>
          </a:xfrm>
          <a:prstGeom prst="ellips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800" kern="0" dirty="0">
                <a:solidFill>
                  <a:prstClr val="black"/>
                </a:solidFill>
              </a:rPr>
              <a:t>Schedule</a:t>
            </a:r>
            <a:endParaRPr kumimoji="1" lang="ja-JP" altLang="en-US" sz="800" kern="0" dirty="0">
              <a:solidFill>
                <a:prstClr val="black"/>
              </a:solidFill>
            </a:endParaRPr>
          </a:p>
        </p:txBody>
      </p:sp>
      <p:pic>
        <p:nvPicPr>
          <p:cNvPr id="165" name="図 164">
            <a:extLst>
              <a:ext uri="{FF2B5EF4-FFF2-40B4-BE49-F238E27FC236}">
                <a16:creationId xmlns:a16="http://schemas.microsoft.com/office/drawing/2014/main" id="{0FFC1E0A-7801-F59E-8814-7F350686FC8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75866" y="7704910"/>
            <a:ext cx="911865" cy="293831"/>
          </a:xfrm>
          <a:prstGeom prst="rect">
            <a:avLst/>
          </a:prstGeom>
        </p:spPr>
      </p:pic>
      <p:sp>
        <p:nvSpPr>
          <p:cNvPr id="166" name="テキスト ボックス 165">
            <a:extLst>
              <a:ext uri="{FF2B5EF4-FFF2-40B4-BE49-F238E27FC236}">
                <a16:creationId xmlns:a16="http://schemas.microsoft.com/office/drawing/2014/main" id="{CFBFA2CA-4BE6-1680-95E8-9810DA73AE1D}"/>
              </a:ext>
            </a:extLst>
          </p:cNvPr>
          <p:cNvSpPr txBox="1"/>
          <p:nvPr/>
        </p:nvSpPr>
        <p:spPr>
          <a:xfrm>
            <a:off x="2792221" y="7767186"/>
            <a:ext cx="86932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b="1" dirty="0">
                <a:solidFill>
                  <a:schemeClr val="bg1"/>
                </a:solidFill>
                <a:latin typeface="Josefin Sans" panose="020B0604020202020204" pitchFamily="2" charset="0"/>
              </a:rPr>
              <a:t>Package Type Master</a:t>
            </a:r>
            <a:endParaRPr lang="ja-JP" altLang="en-US" sz="500" b="1" dirty="0">
              <a:solidFill>
                <a:schemeClr val="bg1"/>
              </a:solidFill>
            </a:endParaRPr>
          </a:p>
        </p:txBody>
      </p:sp>
      <p:pic>
        <p:nvPicPr>
          <p:cNvPr id="167" name="図 166">
            <a:extLst>
              <a:ext uri="{FF2B5EF4-FFF2-40B4-BE49-F238E27FC236}">
                <a16:creationId xmlns:a16="http://schemas.microsoft.com/office/drawing/2014/main" id="{F81DF8C2-7C13-53A3-2558-57C7865A10A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73413" y="7069356"/>
            <a:ext cx="911865" cy="293831"/>
          </a:xfrm>
          <a:prstGeom prst="rect">
            <a:avLst/>
          </a:prstGeom>
        </p:spPr>
      </p:pic>
      <p:sp>
        <p:nvSpPr>
          <p:cNvPr id="168" name="テキスト ボックス 167">
            <a:extLst>
              <a:ext uri="{FF2B5EF4-FFF2-40B4-BE49-F238E27FC236}">
                <a16:creationId xmlns:a16="http://schemas.microsoft.com/office/drawing/2014/main" id="{2C929DA1-6990-5CD0-6694-36610D9E0EF5}"/>
              </a:ext>
            </a:extLst>
          </p:cNvPr>
          <p:cNvSpPr txBox="1"/>
          <p:nvPr/>
        </p:nvSpPr>
        <p:spPr>
          <a:xfrm>
            <a:off x="2789768" y="7131632"/>
            <a:ext cx="86932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b="1" dirty="0">
                <a:solidFill>
                  <a:schemeClr val="bg1"/>
                </a:solidFill>
                <a:latin typeface="Josefin Sans" panose="020B0604020202020204" pitchFamily="2" charset="0"/>
              </a:rPr>
              <a:t>Department Master</a:t>
            </a:r>
            <a:endParaRPr lang="ja-JP" altLang="en-US" sz="500" b="1" dirty="0">
              <a:solidFill>
                <a:schemeClr val="bg1"/>
              </a:solidFill>
            </a:endParaRPr>
          </a:p>
        </p:txBody>
      </p:sp>
      <p:pic>
        <p:nvPicPr>
          <p:cNvPr id="169" name="図 168">
            <a:extLst>
              <a:ext uri="{FF2B5EF4-FFF2-40B4-BE49-F238E27FC236}">
                <a16:creationId xmlns:a16="http://schemas.microsoft.com/office/drawing/2014/main" id="{1A312B7B-A00B-76B5-3095-92FB0784660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76590" y="7384709"/>
            <a:ext cx="911865" cy="293831"/>
          </a:xfrm>
          <a:prstGeom prst="rect">
            <a:avLst/>
          </a:prstGeom>
        </p:spPr>
      </p:pic>
      <p:sp>
        <p:nvSpPr>
          <p:cNvPr id="170" name="テキスト ボックス 169">
            <a:extLst>
              <a:ext uri="{FF2B5EF4-FFF2-40B4-BE49-F238E27FC236}">
                <a16:creationId xmlns:a16="http://schemas.microsoft.com/office/drawing/2014/main" id="{EBFE8AD1-B78F-8D29-C7E5-C38F1CC68C92}"/>
              </a:ext>
            </a:extLst>
          </p:cNvPr>
          <p:cNvSpPr txBox="1"/>
          <p:nvPr/>
        </p:nvSpPr>
        <p:spPr>
          <a:xfrm>
            <a:off x="2792945" y="7446985"/>
            <a:ext cx="86932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b="1" dirty="0">
                <a:solidFill>
                  <a:schemeClr val="bg1"/>
                </a:solidFill>
                <a:latin typeface="Josefin Sans" panose="020B0604020202020204" pitchFamily="2" charset="0"/>
              </a:rPr>
              <a:t>Name Master</a:t>
            </a:r>
            <a:endParaRPr lang="ja-JP" altLang="en-US" sz="500" b="1" dirty="0">
              <a:solidFill>
                <a:schemeClr val="bg1"/>
              </a:solidFill>
            </a:endParaRPr>
          </a:p>
        </p:txBody>
      </p:sp>
      <p:pic>
        <p:nvPicPr>
          <p:cNvPr id="171" name="図 170">
            <a:extLst>
              <a:ext uri="{FF2B5EF4-FFF2-40B4-BE49-F238E27FC236}">
                <a16:creationId xmlns:a16="http://schemas.microsoft.com/office/drawing/2014/main" id="{88B16B5B-7539-8E3E-9E5E-E767953A323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12451" y="8323726"/>
            <a:ext cx="911865" cy="293831"/>
          </a:xfrm>
          <a:prstGeom prst="rect">
            <a:avLst/>
          </a:prstGeom>
        </p:spPr>
      </p:pic>
      <p:sp>
        <p:nvSpPr>
          <p:cNvPr id="172" name="テキスト ボックス 171">
            <a:extLst>
              <a:ext uri="{FF2B5EF4-FFF2-40B4-BE49-F238E27FC236}">
                <a16:creationId xmlns:a16="http://schemas.microsoft.com/office/drawing/2014/main" id="{2283BE9B-B352-F219-E8A1-D810A2B593EB}"/>
              </a:ext>
            </a:extLst>
          </p:cNvPr>
          <p:cNvSpPr txBox="1"/>
          <p:nvPr/>
        </p:nvSpPr>
        <p:spPr>
          <a:xfrm>
            <a:off x="1828806" y="8386002"/>
            <a:ext cx="86932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b="1" dirty="0">
                <a:solidFill>
                  <a:schemeClr val="bg1"/>
                </a:solidFill>
                <a:latin typeface="Josefin Sans" panose="020B0604020202020204" pitchFamily="2" charset="0"/>
              </a:rPr>
              <a:t>Supplier Master</a:t>
            </a:r>
            <a:endParaRPr lang="ja-JP" altLang="en-US" sz="500" b="1" dirty="0">
              <a:solidFill>
                <a:schemeClr val="bg1"/>
              </a:solidFill>
            </a:endParaRPr>
          </a:p>
        </p:txBody>
      </p:sp>
      <p:pic>
        <p:nvPicPr>
          <p:cNvPr id="173" name="図 172">
            <a:extLst>
              <a:ext uri="{FF2B5EF4-FFF2-40B4-BE49-F238E27FC236}">
                <a16:creationId xmlns:a16="http://schemas.microsoft.com/office/drawing/2014/main" id="{5D89EE14-EF94-0E34-9275-401DE18D0AB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11818" y="8639079"/>
            <a:ext cx="911865" cy="293831"/>
          </a:xfrm>
          <a:prstGeom prst="rect">
            <a:avLst/>
          </a:prstGeom>
        </p:spPr>
      </p:pic>
      <p:sp>
        <p:nvSpPr>
          <p:cNvPr id="174" name="テキスト ボックス 173">
            <a:extLst>
              <a:ext uri="{FF2B5EF4-FFF2-40B4-BE49-F238E27FC236}">
                <a16:creationId xmlns:a16="http://schemas.microsoft.com/office/drawing/2014/main" id="{1D6910F0-88EA-66A9-B726-CC35868E444B}"/>
              </a:ext>
            </a:extLst>
          </p:cNvPr>
          <p:cNvSpPr txBox="1"/>
          <p:nvPr/>
        </p:nvSpPr>
        <p:spPr>
          <a:xfrm>
            <a:off x="1828173" y="8701355"/>
            <a:ext cx="86932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b="1" dirty="0">
                <a:solidFill>
                  <a:schemeClr val="bg1"/>
                </a:solidFill>
                <a:latin typeface="Josefin Sans" panose="020B0604020202020204" pitchFamily="2" charset="0"/>
              </a:rPr>
              <a:t>Customer Master</a:t>
            </a:r>
            <a:endParaRPr lang="ja-JP" altLang="en-US" sz="500" b="1" dirty="0">
              <a:solidFill>
                <a:schemeClr val="bg1"/>
              </a:solidFill>
            </a:endParaRPr>
          </a:p>
        </p:txBody>
      </p:sp>
      <p:pic>
        <p:nvPicPr>
          <p:cNvPr id="175" name="図 174">
            <a:extLst>
              <a:ext uri="{FF2B5EF4-FFF2-40B4-BE49-F238E27FC236}">
                <a16:creationId xmlns:a16="http://schemas.microsoft.com/office/drawing/2014/main" id="{73B55ECB-FFE5-D09D-D79D-3A367B79F08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09998" y="7688172"/>
            <a:ext cx="911865" cy="293831"/>
          </a:xfrm>
          <a:prstGeom prst="rect">
            <a:avLst/>
          </a:prstGeom>
        </p:spPr>
      </p:pic>
      <p:sp>
        <p:nvSpPr>
          <p:cNvPr id="176" name="テキスト ボックス 175">
            <a:extLst>
              <a:ext uri="{FF2B5EF4-FFF2-40B4-BE49-F238E27FC236}">
                <a16:creationId xmlns:a16="http://schemas.microsoft.com/office/drawing/2014/main" id="{9A9BC794-30BE-FFFD-203A-B6438DF44B03}"/>
              </a:ext>
            </a:extLst>
          </p:cNvPr>
          <p:cNvSpPr txBox="1"/>
          <p:nvPr/>
        </p:nvSpPr>
        <p:spPr>
          <a:xfrm>
            <a:off x="1829530" y="7728079"/>
            <a:ext cx="86932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b="1" dirty="0">
                <a:solidFill>
                  <a:schemeClr val="bg1"/>
                </a:solidFill>
                <a:latin typeface="Josefin Sans" panose="020B0604020202020204" pitchFamily="2" charset="0"/>
              </a:rPr>
              <a:t>User Credential Master	</a:t>
            </a:r>
            <a:endParaRPr lang="ja-JP" altLang="en-US" sz="500" b="1" dirty="0">
              <a:solidFill>
                <a:schemeClr val="bg1"/>
              </a:solidFill>
            </a:endParaRPr>
          </a:p>
        </p:txBody>
      </p:sp>
      <p:pic>
        <p:nvPicPr>
          <p:cNvPr id="177" name="図 176">
            <a:extLst>
              <a:ext uri="{FF2B5EF4-FFF2-40B4-BE49-F238E27FC236}">
                <a16:creationId xmlns:a16="http://schemas.microsoft.com/office/drawing/2014/main" id="{071D9A7D-7B02-320E-CFCC-08689330845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13175" y="8003525"/>
            <a:ext cx="911865" cy="293831"/>
          </a:xfrm>
          <a:prstGeom prst="rect">
            <a:avLst/>
          </a:prstGeom>
        </p:spPr>
      </p:pic>
      <p:sp>
        <p:nvSpPr>
          <p:cNvPr id="178" name="テキスト ボックス 177">
            <a:extLst>
              <a:ext uri="{FF2B5EF4-FFF2-40B4-BE49-F238E27FC236}">
                <a16:creationId xmlns:a16="http://schemas.microsoft.com/office/drawing/2014/main" id="{C7EC6520-D2F1-8B27-EEC2-C9D672F911C4}"/>
              </a:ext>
            </a:extLst>
          </p:cNvPr>
          <p:cNvSpPr txBox="1"/>
          <p:nvPr/>
        </p:nvSpPr>
        <p:spPr>
          <a:xfrm>
            <a:off x="1829530" y="8065801"/>
            <a:ext cx="86932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b="1" dirty="0">
                <a:solidFill>
                  <a:schemeClr val="bg1"/>
                </a:solidFill>
                <a:latin typeface="Josefin Sans" panose="020B0604020202020204" pitchFamily="2" charset="0"/>
              </a:rPr>
              <a:t>Authority Master</a:t>
            </a:r>
            <a:endParaRPr lang="ja-JP" altLang="en-US" sz="500" b="1" dirty="0">
              <a:solidFill>
                <a:schemeClr val="bg1"/>
              </a:solidFill>
            </a:endParaRPr>
          </a:p>
        </p:txBody>
      </p:sp>
      <p:pic>
        <p:nvPicPr>
          <p:cNvPr id="179" name="図 178">
            <a:extLst>
              <a:ext uri="{FF2B5EF4-FFF2-40B4-BE49-F238E27FC236}">
                <a16:creationId xmlns:a16="http://schemas.microsoft.com/office/drawing/2014/main" id="{86200B34-3FE4-0389-3D98-A13E0426F0A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06821" y="7061254"/>
            <a:ext cx="911865" cy="293831"/>
          </a:xfrm>
          <a:prstGeom prst="rect">
            <a:avLst/>
          </a:prstGeom>
        </p:spPr>
      </p:pic>
      <p:sp>
        <p:nvSpPr>
          <p:cNvPr id="180" name="テキスト ボックス 179">
            <a:extLst>
              <a:ext uri="{FF2B5EF4-FFF2-40B4-BE49-F238E27FC236}">
                <a16:creationId xmlns:a16="http://schemas.microsoft.com/office/drawing/2014/main" id="{B8BCBEE7-C60E-7F98-9853-EE9DA3DD8D27}"/>
              </a:ext>
            </a:extLst>
          </p:cNvPr>
          <p:cNvSpPr txBox="1"/>
          <p:nvPr/>
        </p:nvSpPr>
        <p:spPr>
          <a:xfrm>
            <a:off x="1823176" y="7123530"/>
            <a:ext cx="86932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b="1" dirty="0">
                <a:solidFill>
                  <a:schemeClr val="bg1"/>
                </a:solidFill>
                <a:latin typeface="Josefin Sans" panose="020B0604020202020204" pitchFamily="2" charset="0"/>
              </a:rPr>
              <a:t>Item Master</a:t>
            </a:r>
            <a:endParaRPr lang="ja-JP" altLang="en-US" sz="500" b="1" dirty="0">
              <a:solidFill>
                <a:schemeClr val="bg1"/>
              </a:solidFill>
            </a:endParaRPr>
          </a:p>
        </p:txBody>
      </p:sp>
      <p:pic>
        <p:nvPicPr>
          <p:cNvPr id="181" name="図 180">
            <a:extLst>
              <a:ext uri="{FF2B5EF4-FFF2-40B4-BE49-F238E27FC236}">
                <a16:creationId xmlns:a16="http://schemas.microsoft.com/office/drawing/2014/main" id="{FCA24612-34F1-0CCF-FA38-400740F54FB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09998" y="7376607"/>
            <a:ext cx="911865" cy="293831"/>
          </a:xfrm>
          <a:prstGeom prst="rect">
            <a:avLst/>
          </a:prstGeom>
        </p:spPr>
      </p:pic>
      <p:sp>
        <p:nvSpPr>
          <p:cNvPr id="182" name="テキスト ボックス 181">
            <a:extLst>
              <a:ext uri="{FF2B5EF4-FFF2-40B4-BE49-F238E27FC236}">
                <a16:creationId xmlns:a16="http://schemas.microsoft.com/office/drawing/2014/main" id="{89C47B53-EFC5-9CF4-3942-03C9A3C5C1A3}"/>
              </a:ext>
            </a:extLst>
          </p:cNvPr>
          <p:cNvSpPr txBox="1"/>
          <p:nvPr/>
        </p:nvSpPr>
        <p:spPr>
          <a:xfrm>
            <a:off x="1826353" y="7438883"/>
            <a:ext cx="86932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b="1" dirty="0">
                <a:solidFill>
                  <a:schemeClr val="bg1"/>
                </a:solidFill>
                <a:latin typeface="Josefin Sans" panose="020B0604020202020204" pitchFamily="2" charset="0"/>
              </a:rPr>
              <a:t>Location Master</a:t>
            </a:r>
            <a:endParaRPr lang="ja-JP" altLang="en-US" sz="500" b="1" dirty="0">
              <a:solidFill>
                <a:schemeClr val="bg1"/>
              </a:solidFill>
            </a:endParaRPr>
          </a:p>
        </p:txBody>
      </p:sp>
      <p:pic>
        <p:nvPicPr>
          <p:cNvPr id="185" name="図 184">
            <a:extLst>
              <a:ext uri="{FF2B5EF4-FFF2-40B4-BE49-F238E27FC236}">
                <a16:creationId xmlns:a16="http://schemas.microsoft.com/office/drawing/2014/main" id="{B68D7561-4241-3CA5-3E3F-CCC033C0AC5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73182" y="8021215"/>
            <a:ext cx="911865" cy="293831"/>
          </a:xfrm>
          <a:prstGeom prst="rect">
            <a:avLst/>
          </a:prstGeom>
        </p:spPr>
      </p:pic>
      <p:sp>
        <p:nvSpPr>
          <p:cNvPr id="186" name="テキスト ボックス 185">
            <a:extLst>
              <a:ext uri="{FF2B5EF4-FFF2-40B4-BE49-F238E27FC236}">
                <a16:creationId xmlns:a16="http://schemas.microsoft.com/office/drawing/2014/main" id="{E7228979-9468-CD02-85B6-F8384BA27D71}"/>
              </a:ext>
            </a:extLst>
          </p:cNvPr>
          <p:cNvSpPr txBox="1"/>
          <p:nvPr/>
        </p:nvSpPr>
        <p:spPr>
          <a:xfrm>
            <a:off x="2789537" y="8083491"/>
            <a:ext cx="86932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b="1" dirty="0">
                <a:solidFill>
                  <a:schemeClr val="bg1"/>
                </a:solidFill>
                <a:latin typeface="Josefin Sans" panose="020B0604020202020204" pitchFamily="2" charset="0"/>
              </a:rPr>
              <a:t>Calendar Master</a:t>
            </a:r>
            <a:endParaRPr lang="ja-JP" altLang="en-US" sz="500" b="1" dirty="0">
              <a:solidFill>
                <a:schemeClr val="bg1"/>
              </a:solidFill>
            </a:endParaRPr>
          </a:p>
        </p:txBody>
      </p:sp>
      <p:sp>
        <p:nvSpPr>
          <p:cNvPr id="187" name="正方形/長方形 186">
            <a:extLst>
              <a:ext uri="{FF2B5EF4-FFF2-40B4-BE49-F238E27FC236}">
                <a16:creationId xmlns:a16="http://schemas.microsoft.com/office/drawing/2014/main" id="{2B5FCA22-33D0-8CFF-FAB7-A50ED8F8ECEB}"/>
              </a:ext>
            </a:extLst>
          </p:cNvPr>
          <p:cNvSpPr/>
          <p:nvPr/>
        </p:nvSpPr>
        <p:spPr>
          <a:xfrm>
            <a:off x="1717580" y="7031142"/>
            <a:ext cx="2034697" cy="1975222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dash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pic>
        <p:nvPicPr>
          <p:cNvPr id="189" name="図 188">
            <a:extLst>
              <a:ext uri="{FF2B5EF4-FFF2-40B4-BE49-F238E27FC236}">
                <a16:creationId xmlns:a16="http://schemas.microsoft.com/office/drawing/2014/main" id="{BCCEF9FB-B482-135E-E555-05CF6B8A54E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0939" y="6583519"/>
            <a:ext cx="723963" cy="115439"/>
          </a:xfrm>
          <a:prstGeom prst="rect">
            <a:avLst/>
          </a:prstGeom>
        </p:spPr>
      </p:pic>
      <p:pic>
        <p:nvPicPr>
          <p:cNvPr id="190" name="図 189">
            <a:extLst>
              <a:ext uri="{FF2B5EF4-FFF2-40B4-BE49-F238E27FC236}">
                <a16:creationId xmlns:a16="http://schemas.microsoft.com/office/drawing/2014/main" id="{9BA9AC37-0B2F-F52E-B6E9-9565C2B22C5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73182" y="8330708"/>
            <a:ext cx="911865" cy="293831"/>
          </a:xfrm>
          <a:prstGeom prst="rect">
            <a:avLst/>
          </a:prstGeom>
        </p:spPr>
      </p:pic>
      <p:sp>
        <p:nvSpPr>
          <p:cNvPr id="191" name="テキスト ボックス 190">
            <a:extLst>
              <a:ext uri="{FF2B5EF4-FFF2-40B4-BE49-F238E27FC236}">
                <a16:creationId xmlns:a16="http://schemas.microsoft.com/office/drawing/2014/main" id="{3454B61B-0BC9-377D-CC24-511A11255FE6}"/>
              </a:ext>
            </a:extLst>
          </p:cNvPr>
          <p:cNvSpPr txBox="1"/>
          <p:nvPr/>
        </p:nvSpPr>
        <p:spPr>
          <a:xfrm>
            <a:off x="2789537" y="8392984"/>
            <a:ext cx="86932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b="1" dirty="0">
                <a:solidFill>
                  <a:schemeClr val="bg1"/>
                </a:solidFill>
                <a:latin typeface="Josefin Sans" panose="020B0604020202020204" pitchFamily="2" charset="0"/>
              </a:rPr>
              <a:t>Pending Reason Master</a:t>
            </a:r>
            <a:endParaRPr lang="ja-JP" altLang="en-US" sz="500" b="1" dirty="0">
              <a:solidFill>
                <a:schemeClr val="bg1"/>
              </a:solidFill>
            </a:endParaRPr>
          </a:p>
        </p:txBody>
      </p:sp>
      <p:pic>
        <p:nvPicPr>
          <p:cNvPr id="192" name="図 191">
            <a:extLst>
              <a:ext uri="{FF2B5EF4-FFF2-40B4-BE49-F238E27FC236}">
                <a16:creationId xmlns:a16="http://schemas.microsoft.com/office/drawing/2014/main" id="{54FFDCD2-493A-4A08-EA82-C998E551DF0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09185" y="6389008"/>
            <a:ext cx="911865" cy="293831"/>
          </a:xfrm>
          <a:prstGeom prst="rect">
            <a:avLst/>
          </a:prstGeom>
        </p:spPr>
      </p:pic>
      <p:sp>
        <p:nvSpPr>
          <p:cNvPr id="193" name="テキスト ボックス 192">
            <a:extLst>
              <a:ext uri="{FF2B5EF4-FFF2-40B4-BE49-F238E27FC236}">
                <a16:creationId xmlns:a16="http://schemas.microsoft.com/office/drawing/2014/main" id="{32955BD7-2CA3-E806-D536-80E7EFA859EB}"/>
              </a:ext>
            </a:extLst>
          </p:cNvPr>
          <p:cNvSpPr txBox="1"/>
          <p:nvPr/>
        </p:nvSpPr>
        <p:spPr>
          <a:xfrm>
            <a:off x="1821248" y="6426700"/>
            <a:ext cx="86932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i-FI" altLang="ja-JP" sz="500" b="1" dirty="0">
                <a:solidFill>
                  <a:schemeClr val="bg1"/>
                </a:solidFill>
                <a:latin typeface="Josefin Sans" panose="020B0604020202020204" pitchFamily="2" charset="0"/>
              </a:rPr>
              <a:t>Production Schedule Staging</a:t>
            </a:r>
            <a:endParaRPr lang="ja-JP" altLang="en-US" sz="500" b="1" dirty="0">
              <a:solidFill>
                <a:schemeClr val="bg1"/>
              </a:solidFill>
            </a:endParaRPr>
          </a:p>
        </p:txBody>
      </p:sp>
      <p:pic>
        <p:nvPicPr>
          <p:cNvPr id="195" name="図 194">
            <a:extLst>
              <a:ext uri="{FF2B5EF4-FFF2-40B4-BE49-F238E27FC236}">
                <a16:creationId xmlns:a16="http://schemas.microsoft.com/office/drawing/2014/main" id="{11CADC13-E86B-59CD-4244-CE93EDD1146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62000" y="6080054"/>
            <a:ext cx="911865" cy="293831"/>
          </a:xfrm>
          <a:prstGeom prst="rect">
            <a:avLst/>
          </a:prstGeom>
        </p:spPr>
      </p:pic>
      <p:sp>
        <p:nvSpPr>
          <p:cNvPr id="196" name="テキスト ボックス 195">
            <a:extLst>
              <a:ext uri="{FF2B5EF4-FFF2-40B4-BE49-F238E27FC236}">
                <a16:creationId xmlns:a16="http://schemas.microsoft.com/office/drawing/2014/main" id="{C85A302E-63EA-7A47-FED1-118403F2A04C}"/>
              </a:ext>
            </a:extLst>
          </p:cNvPr>
          <p:cNvSpPr txBox="1"/>
          <p:nvPr/>
        </p:nvSpPr>
        <p:spPr>
          <a:xfrm>
            <a:off x="2774063" y="6160610"/>
            <a:ext cx="86932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i-FI" altLang="ja-JP" sz="500" b="1" dirty="0">
                <a:solidFill>
                  <a:schemeClr val="bg1"/>
                </a:solidFill>
                <a:latin typeface="Josefin Sans" panose="020B0604020202020204" pitchFamily="2" charset="0"/>
              </a:rPr>
              <a:t>Log history</a:t>
            </a:r>
            <a:endParaRPr lang="ja-JP" altLang="en-US" sz="500" b="1" dirty="0">
              <a:solidFill>
                <a:schemeClr val="bg1"/>
              </a:solidFill>
            </a:endParaRPr>
          </a:p>
        </p:txBody>
      </p:sp>
      <p:sp>
        <p:nvSpPr>
          <p:cNvPr id="197" name="正方形/長方形 196">
            <a:extLst>
              <a:ext uri="{FF2B5EF4-FFF2-40B4-BE49-F238E27FC236}">
                <a16:creationId xmlns:a16="http://schemas.microsoft.com/office/drawing/2014/main" id="{F36AE350-879E-447E-27A8-FB39CD76AAD5}"/>
              </a:ext>
            </a:extLst>
          </p:cNvPr>
          <p:cNvSpPr/>
          <p:nvPr/>
        </p:nvSpPr>
        <p:spPr>
          <a:xfrm>
            <a:off x="1717580" y="6030331"/>
            <a:ext cx="2034697" cy="972380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dash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cxnSp>
        <p:nvCxnSpPr>
          <p:cNvPr id="200" name="コネクタ: カギ線 199">
            <a:extLst>
              <a:ext uri="{FF2B5EF4-FFF2-40B4-BE49-F238E27FC236}">
                <a16:creationId xmlns:a16="http://schemas.microsoft.com/office/drawing/2014/main" id="{1A3AAA30-FC76-ED57-C277-31FED8BFA22C}"/>
              </a:ext>
            </a:extLst>
          </p:cNvPr>
          <p:cNvCxnSpPr>
            <a:cxnSpLocks/>
            <a:endCxn id="201" idx="2"/>
          </p:cNvCxnSpPr>
          <p:nvPr/>
        </p:nvCxnSpPr>
        <p:spPr>
          <a:xfrm>
            <a:off x="3757517" y="7403763"/>
            <a:ext cx="830719" cy="177080"/>
          </a:xfrm>
          <a:prstGeom prst="bentConnector3">
            <a:avLst>
              <a:gd name="adj1" fmla="val 50000"/>
            </a:avLst>
          </a:prstGeom>
          <a:ln w="6350" cmpd="sng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1" name="楕円 200">
            <a:extLst>
              <a:ext uri="{FF2B5EF4-FFF2-40B4-BE49-F238E27FC236}">
                <a16:creationId xmlns:a16="http://schemas.microsoft.com/office/drawing/2014/main" id="{9A0BA736-3DE5-A660-CBEE-8766E8120E44}"/>
              </a:ext>
            </a:extLst>
          </p:cNvPr>
          <p:cNvSpPr/>
          <p:nvPr/>
        </p:nvSpPr>
        <p:spPr>
          <a:xfrm>
            <a:off x="4588236" y="7423637"/>
            <a:ext cx="1176138" cy="314412"/>
          </a:xfrm>
          <a:prstGeom prst="ellips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800" kern="0" dirty="0">
                <a:solidFill>
                  <a:prstClr val="black"/>
                </a:solidFill>
              </a:rPr>
              <a:t>Master</a:t>
            </a:r>
            <a:endParaRPr kumimoji="1" lang="ja-JP" altLang="en-US" sz="800" kern="0" dirty="0">
              <a:solidFill>
                <a:prstClr val="black"/>
              </a:solidFill>
            </a:endParaRPr>
          </a:p>
        </p:txBody>
      </p:sp>
      <p:pic>
        <p:nvPicPr>
          <p:cNvPr id="6" name="図 191">
            <a:extLst>
              <a:ext uri="{FF2B5EF4-FFF2-40B4-BE49-F238E27FC236}">
                <a16:creationId xmlns:a16="http://schemas.microsoft.com/office/drawing/2014/main" id="{E6767515-C926-9ED5-084C-130269A310A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10631" y="6697409"/>
            <a:ext cx="911865" cy="293831"/>
          </a:xfrm>
          <a:prstGeom prst="rect">
            <a:avLst/>
          </a:prstGeom>
        </p:spPr>
      </p:pic>
      <p:sp>
        <p:nvSpPr>
          <p:cNvPr id="7" name="テキスト ボックス 192">
            <a:extLst>
              <a:ext uri="{FF2B5EF4-FFF2-40B4-BE49-F238E27FC236}">
                <a16:creationId xmlns:a16="http://schemas.microsoft.com/office/drawing/2014/main" id="{E645148E-A121-D57C-BA73-8C63C6583C87}"/>
              </a:ext>
            </a:extLst>
          </p:cNvPr>
          <p:cNvSpPr txBox="1"/>
          <p:nvPr/>
        </p:nvSpPr>
        <p:spPr>
          <a:xfrm>
            <a:off x="1822694" y="6735101"/>
            <a:ext cx="86932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i-FI" altLang="ja-JP" sz="500" b="1" dirty="0">
                <a:solidFill>
                  <a:schemeClr val="bg1"/>
                </a:solidFill>
                <a:latin typeface="Josefin Sans" panose="020B0604020202020204" pitchFamily="2" charset="0"/>
              </a:rPr>
              <a:t>Production Schedule Inner Packing</a:t>
            </a:r>
            <a:endParaRPr lang="ja-JP" altLang="en-US" sz="500" b="1" dirty="0">
              <a:solidFill>
                <a:schemeClr val="bg1"/>
              </a:solidFill>
            </a:endParaRPr>
          </a:p>
        </p:txBody>
      </p:sp>
      <p:pic>
        <p:nvPicPr>
          <p:cNvPr id="8" name="図 191">
            <a:extLst>
              <a:ext uri="{FF2B5EF4-FFF2-40B4-BE49-F238E27FC236}">
                <a16:creationId xmlns:a16="http://schemas.microsoft.com/office/drawing/2014/main" id="{56C707F3-37D2-BBFF-A452-DF12185C0E7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64655" y="6390320"/>
            <a:ext cx="911865" cy="293831"/>
          </a:xfrm>
          <a:prstGeom prst="rect">
            <a:avLst/>
          </a:prstGeom>
        </p:spPr>
      </p:pic>
      <p:sp>
        <p:nvSpPr>
          <p:cNvPr id="9" name="テキスト ボックス 192">
            <a:extLst>
              <a:ext uri="{FF2B5EF4-FFF2-40B4-BE49-F238E27FC236}">
                <a16:creationId xmlns:a16="http://schemas.microsoft.com/office/drawing/2014/main" id="{7BA6E4A3-DBEC-42E6-AB85-BA19639B0D62}"/>
              </a:ext>
            </a:extLst>
          </p:cNvPr>
          <p:cNvSpPr txBox="1"/>
          <p:nvPr/>
        </p:nvSpPr>
        <p:spPr>
          <a:xfrm>
            <a:off x="2776718" y="6428012"/>
            <a:ext cx="86932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i-FI" altLang="ja-JP" sz="500" b="1" dirty="0">
                <a:solidFill>
                  <a:schemeClr val="bg1"/>
                </a:solidFill>
                <a:latin typeface="Josefin Sans" panose="020B0604020202020204" pitchFamily="2" charset="0"/>
              </a:rPr>
              <a:t>Production Schedule Outer Packing</a:t>
            </a:r>
            <a:endParaRPr lang="ja-JP" altLang="en-US" sz="500" b="1" dirty="0">
              <a:solidFill>
                <a:schemeClr val="bg1"/>
              </a:solidFill>
            </a:endParaRPr>
          </a:p>
        </p:txBody>
      </p:sp>
      <p:pic>
        <p:nvPicPr>
          <p:cNvPr id="10" name="図 191">
            <a:extLst>
              <a:ext uri="{FF2B5EF4-FFF2-40B4-BE49-F238E27FC236}">
                <a16:creationId xmlns:a16="http://schemas.microsoft.com/office/drawing/2014/main" id="{ABDC78E9-0F18-7B15-D870-4AE7CBE5227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62000" y="6697409"/>
            <a:ext cx="911865" cy="293831"/>
          </a:xfrm>
          <a:prstGeom prst="rect">
            <a:avLst/>
          </a:prstGeom>
        </p:spPr>
      </p:pic>
      <p:sp>
        <p:nvSpPr>
          <p:cNvPr id="11" name="テキスト ボックス 192">
            <a:extLst>
              <a:ext uri="{FF2B5EF4-FFF2-40B4-BE49-F238E27FC236}">
                <a16:creationId xmlns:a16="http://schemas.microsoft.com/office/drawing/2014/main" id="{B617A37A-42C3-A75B-3022-F02967E00E07}"/>
              </a:ext>
            </a:extLst>
          </p:cNvPr>
          <p:cNvSpPr txBox="1"/>
          <p:nvPr/>
        </p:nvSpPr>
        <p:spPr>
          <a:xfrm>
            <a:off x="2774063" y="6735101"/>
            <a:ext cx="86932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i-FI" altLang="ja-JP" sz="500" b="1" dirty="0">
                <a:solidFill>
                  <a:schemeClr val="bg1"/>
                </a:solidFill>
                <a:latin typeface="Josefin Sans" panose="020B0604020202020204" pitchFamily="2" charset="0"/>
              </a:rPr>
              <a:t>Production Schedule Vanning Finish case</a:t>
            </a:r>
            <a:endParaRPr lang="ja-JP" altLang="en-US" sz="500" b="1" dirty="0">
              <a:solidFill>
                <a:schemeClr val="bg1"/>
              </a:solidFill>
            </a:endParaRPr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2563C210-01D1-55FE-A191-0C18104AF04A}"/>
              </a:ext>
            </a:extLst>
          </p:cNvPr>
          <p:cNvSpPr/>
          <p:nvPr/>
        </p:nvSpPr>
        <p:spPr>
          <a:xfrm>
            <a:off x="2596534" y="6267241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84564410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955B3EEA-D4AA-44A8-9AE7-AEB795E8A820}"/>
              </a:ext>
            </a:extLst>
          </p:cNvPr>
          <p:cNvSpPr txBox="1"/>
          <p:nvPr/>
        </p:nvSpPr>
        <p:spPr>
          <a:xfrm>
            <a:off x="406400" y="1025912"/>
            <a:ext cx="61170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5-3. PC application screen image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B4689520-7B62-46A7-AC05-C91832D1A65D}"/>
              </a:ext>
            </a:extLst>
          </p:cNvPr>
          <p:cNvSpPr txBox="1"/>
          <p:nvPr/>
        </p:nvSpPr>
        <p:spPr>
          <a:xfrm>
            <a:off x="334539" y="1266748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PC function / screen image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399" y="1528359"/>
            <a:ext cx="6171821" cy="766340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40E5231-6E46-748B-3432-A446121E1695}"/>
              </a:ext>
            </a:extLst>
          </p:cNvPr>
          <p:cNvSpPr txBox="1"/>
          <p:nvPr/>
        </p:nvSpPr>
        <p:spPr>
          <a:xfrm>
            <a:off x="523592" y="1594533"/>
            <a:ext cx="233771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Item master</a:t>
            </a:r>
            <a:endParaRPr kumimoji="1" lang="ja-JP" altLang="en-US" sz="1100" b="1" dirty="0"/>
          </a:p>
        </p:txBody>
      </p:sp>
      <p:sp>
        <p:nvSpPr>
          <p:cNvPr id="34" name="Isosceles Triangle 33">
            <a:extLst>
              <a:ext uri="{FF2B5EF4-FFF2-40B4-BE49-F238E27FC236}">
                <a16:creationId xmlns:a16="http://schemas.microsoft.com/office/drawing/2014/main" id="{7C6D06D1-4EB7-A5D9-AFED-CFA7D4615539}"/>
              </a:ext>
            </a:extLst>
          </p:cNvPr>
          <p:cNvSpPr/>
          <p:nvPr/>
        </p:nvSpPr>
        <p:spPr>
          <a:xfrm>
            <a:off x="5006098" y="948894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3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29997DB-47B4-14AA-C0BF-FC236825A2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120" y="1903495"/>
            <a:ext cx="5769395" cy="3105385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051A2D1-80D6-ED9D-E6F2-A113F22F38B5}"/>
              </a:ext>
            </a:extLst>
          </p:cNvPr>
          <p:cNvCxnSpPr/>
          <p:nvPr/>
        </p:nvCxnSpPr>
        <p:spPr>
          <a:xfrm>
            <a:off x="4028440" y="2682240"/>
            <a:ext cx="0" cy="2373992"/>
          </a:xfrm>
          <a:prstGeom prst="line">
            <a:avLst/>
          </a:prstGeom>
          <a:ln w="19050">
            <a:solidFill>
              <a:srgbClr val="FF0000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allout: Line 6">
            <a:extLst>
              <a:ext uri="{FF2B5EF4-FFF2-40B4-BE49-F238E27FC236}">
                <a16:creationId xmlns:a16="http://schemas.microsoft.com/office/drawing/2014/main" id="{96D269E3-4250-8E0B-EA26-01B3337D498B}"/>
              </a:ext>
            </a:extLst>
          </p:cNvPr>
          <p:cNvSpPr/>
          <p:nvPr/>
        </p:nvSpPr>
        <p:spPr>
          <a:xfrm>
            <a:off x="2392353" y="4557508"/>
            <a:ext cx="1087120" cy="754925"/>
          </a:xfrm>
          <a:prstGeom prst="borderCallout1">
            <a:avLst>
              <a:gd name="adj1" fmla="val 18164"/>
              <a:gd name="adj2" fmla="val 101111"/>
              <a:gd name="adj3" fmla="val 41536"/>
              <a:gd name="adj4" fmla="val 144772"/>
            </a:avLst>
          </a:prstGeom>
          <a:solidFill>
            <a:srgbClr val="FFFFFF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r>
              <a:rPr lang="en-US" sz="1000" i="0" u="none" strike="noStrike" baseline="0" dirty="0">
                <a:solidFill>
                  <a:srgbClr val="000000"/>
                </a:solidFill>
                <a:latin typeface="+mj-lt"/>
              </a:rPr>
              <a:t>Modify item master add new column </a:t>
            </a:r>
            <a:r>
              <a:rPr lang="en-US" sz="1000" b="1" i="0" u="none" strike="noStrike" baseline="0" dirty="0" err="1">
                <a:solidFill>
                  <a:srgbClr val="000000"/>
                </a:solidFill>
                <a:highlight>
                  <a:srgbClr val="FFFF00"/>
                </a:highlight>
                <a:latin typeface="+mj-lt"/>
              </a:rPr>
              <a:t>sc_flag</a:t>
            </a:r>
            <a:endParaRPr lang="en-US" sz="1000" b="1" dirty="0">
              <a:highlight>
                <a:srgbClr val="FFFF00"/>
              </a:highlight>
              <a:latin typeface="+mj-l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AAE289-A42C-9863-1475-577952228F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122" y="5712049"/>
            <a:ext cx="5769393" cy="3238012"/>
          </a:xfrm>
          <a:prstGeom prst="rect">
            <a:avLst/>
          </a:prstGeom>
        </p:spPr>
      </p:pic>
      <p:sp>
        <p:nvSpPr>
          <p:cNvPr id="8" name="テキスト ボックス 4">
            <a:extLst>
              <a:ext uri="{FF2B5EF4-FFF2-40B4-BE49-F238E27FC236}">
                <a16:creationId xmlns:a16="http://schemas.microsoft.com/office/drawing/2014/main" id="{C48A079A-F0CD-D918-D596-35EF30FEE27C}"/>
              </a:ext>
            </a:extLst>
          </p:cNvPr>
          <p:cNvSpPr txBox="1"/>
          <p:nvPr/>
        </p:nvSpPr>
        <p:spPr>
          <a:xfrm>
            <a:off x="523592" y="5403087"/>
            <a:ext cx="267071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Production Schedule Tag Receive</a:t>
            </a:r>
            <a:endParaRPr kumimoji="1" lang="ja-JP" altLang="en-US" sz="1100" b="1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5A31495-77F7-C9B8-1AA4-D86FA49C8C59}"/>
              </a:ext>
            </a:extLst>
          </p:cNvPr>
          <p:cNvCxnSpPr>
            <a:cxnSpLocks/>
          </p:cNvCxnSpPr>
          <p:nvPr/>
        </p:nvCxnSpPr>
        <p:spPr>
          <a:xfrm>
            <a:off x="4235704" y="6236208"/>
            <a:ext cx="0" cy="2713853"/>
          </a:xfrm>
          <a:prstGeom prst="line">
            <a:avLst/>
          </a:prstGeom>
          <a:ln w="19050">
            <a:solidFill>
              <a:srgbClr val="FF0000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allout: Line 10">
            <a:extLst>
              <a:ext uri="{FF2B5EF4-FFF2-40B4-BE49-F238E27FC236}">
                <a16:creationId xmlns:a16="http://schemas.microsoft.com/office/drawing/2014/main" id="{C88BD696-638E-E679-C0D0-137821340FDE}"/>
              </a:ext>
            </a:extLst>
          </p:cNvPr>
          <p:cNvSpPr/>
          <p:nvPr/>
        </p:nvSpPr>
        <p:spPr>
          <a:xfrm>
            <a:off x="2650744" y="6953592"/>
            <a:ext cx="1087120" cy="754925"/>
          </a:xfrm>
          <a:prstGeom prst="borderCallout1">
            <a:avLst>
              <a:gd name="adj1" fmla="val 18164"/>
              <a:gd name="adj2" fmla="val 101111"/>
              <a:gd name="adj3" fmla="val 41536"/>
              <a:gd name="adj4" fmla="val 144772"/>
            </a:avLst>
          </a:prstGeom>
          <a:solidFill>
            <a:srgbClr val="FFFFFF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r>
              <a:rPr lang="en-US" sz="1000" i="0" u="none" strike="noStrike" baseline="0" dirty="0">
                <a:solidFill>
                  <a:srgbClr val="000000"/>
                </a:solidFill>
                <a:latin typeface="+mj-lt"/>
              </a:rPr>
              <a:t>Modify item master add new column </a:t>
            </a:r>
            <a:r>
              <a:rPr lang="en-US" sz="1000" b="1" i="0" u="none" strike="noStrike" baseline="0" dirty="0" err="1">
                <a:solidFill>
                  <a:srgbClr val="000000"/>
                </a:solidFill>
                <a:highlight>
                  <a:srgbClr val="FFFF00"/>
                </a:highlight>
                <a:latin typeface="+mj-lt"/>
              </a:rPr>
              <a:t>sc_flag</a:t>
            </a:r>
            <a:endParaRPr lang="en-US" sz="1000" b="1" dirty="0">
              <a:highlight>
                <a:srgbClr val="FFFF00"/>
              </a:highligh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7573633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955B3EEA-D4AA-44A8-9AE7-AEB795E8A820}"/>
              </a:ext>
            </a:extLst>
          </p:cNvPr>
          <p:cNvSpPr txBox="1"/>
          <p:nvPr/>
        </p:nvSpPr>
        <p:spPr>
          <a:xfrm>
            <a:off x="406400" y="1025912"/>
            <a:ext cx="61170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5-3. PC application screen image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B4689520-7B62-46A7-AC05-C91832D1A65D}"/>
              </a:ext>
            </a:extLst>
          </p:cNvPr>
          <p:cNvSpPr txBox="1"/>
          <p:nvPr/>
        </p:nvSpPr>
        <p:spPr>
          <a:xfrm>
            <a:off x="334539" y="1266748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PC function / screen image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399" y="1528359"/>
            <a:ext cx="6171821" cy="766340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40E5231-6E46-748B-3432-A446121E1695}"/>
              </a:ext>
            </a:extLst>
          </p:cNvPr>
          <p:cNvSpPr txBox="1"/>
          <p:nvPr/>
        </p:nvSpPr>
        <p:spPr>
          <a:xfrm>
            <a:off x="523592" y="1594533"/>
            <a:ext cx="233771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Q-point details report</a:t>
            </a:r>
            <a:endParaRPr kumimoji="1" lang="ja-JP" altLang="en-US" sz="1100" b="1" dirty="0"/>
          </a:p>
        </p:txBody>
      </p:sp>
      <p:sp>
        <p:nvSpPr>
          <p:cNvPr id="34" name="Isosceles Triangle 33">
            <a:extLst>
              <a:ext uri="{FF2B5EF4-FFF2-40B4-BE49-F238E27FC236}">
                <a16:creationId xmlns:a16="http://schemas.microsoft.com/office/drawing/2014/main" id="{7C6D06D1-4EB7-A5D9-AFED-CFA7D4615539}"/>
              </a:ext>
            </a:extLst>
          </p:cNvPr>
          <p:cNvSpPr/>
          <p:nvPr/>
        </p:nvSpPr>
        <p:spPr>
          <a:xfrm>
            <a:off x="5006098" y="948894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A7E7BC-9FDB-90E8-6872-95D14D0ACD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200" y="1999823"/>
            <a:ext cx="5867400" cy="1414075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4C63D0C4-B3D0-5D32-2BF3-1BAED5C49699}"/>
              </a:ext>
            </a:extLst>
          </p:cNvPr>
          <p:cNvSpPr/>
          <p:nvPr/>
        </p:nvSpPr>
        <p:spPr>
          <a:xfrm>
            <a:off x="4738370" y="2205990"/>
            <a:ext cx="508000" cy="148796"/>
          </a:xfrm>
          <a:prstGeom prst="roundRect">
            <a:avLst>
              <a:gd name="adj" fmla="val 0"/>
            </a:avLst>
          </a:prstGeom>
          <a:solidFill>
            <a:srgbClr val="0070C0"/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sz="400" kern="0" dirty="0">
                <a:solidFill>
                  <a:schemeClr val="bg1"/>
                </a:solidFill>
              </a:rPr>
              <a:t>Q-Point CSV</a:t>
            </a:r>
          </a:p>
        </p:txBody>
      </p:sp>
      <p:sp>
        <p:nvSpPr>
          <p:cNvPr id="9" name="Callout: Line 8">
            <a:extLst>
              <a:ext uri="{FF2B5EF4-FFF2-40B4-BE49-F238E27FC236}">
                <a16:creationId xmlns:a16="http://schemas.microsoft.com/office/drawing/2014/main" id="{96D269E3-4250-8E0B-EA26-01B3337D498B}"/>
              </a:ext>
            </a:extLst>
          </p:cNvPr>
          <p:cNvSpPr/>
          <p:nvPr/>
        </p:nvSpPr>
        <p:spPr>
          <a:xfrm>
            <a:off x="4507230" y="3557578"/>
            <a:ext cx="1800860" cy="754925"/>
          </a:xfrm>
          <a:prstGeom prst="borderCallout1">
            <a:avLst>
              <a:gd name="adj1" fmla="val -6666"/>
              <a:gd name="adj2" fmla="val 48854"/>
              <a:gd name="adj3" fmla="val -161752"/>
              <a:gd name="adj4" fmla="val 35441"/>
            </a:avLst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r>
              <a:rPr lang="en-US" sz="1000" b="1" dirty="0">
                <a:latin typeface="+mj-lt"/>
              </a:rPr>
              <a:t>Add new </a:t>
            </a:r>
            <a:r>
              <a:rPr lang="en-US" sz="1000" b="1" dirty="0">
                <a:highlight>
                  <a:srgbClr val="FFFF00"/>
                </a:highlight>
                <a:latin typeface="+mj-lt"/>
              </a:rPr>
              <a:t>button “Q-Point CSV” </a:t>
            </a:r>
            <a:r>
              <a:rPr lang="en-US" sz="1000" b="1" dirty="0">
                <a:latin typeface="+mj-lt"/>
              </a:rPr>
              <a:t>to export the Q-Point check activities report</a:t>
            </a:r>
          </a:p>
        </p:txBody>
      </p:sp>
      <p:sp>
        <p:nvSpPr>
          <p:cNvPr id="10" name="Callout: Line 9">
            <a:extLst>
              <a:ext uri="{FF2B5EF4-FFF2-40B4-BE49-F238E27FC236}">
                <a16:creationId xmlns:a16="http://schemas.microsoft.com/office/drawing/2014/main" id="{57C15796-FAE1-46ED-751B-EAB79A287E41}"/>
              </a:ext>
            </a:extLst>
          </p:cNvPr>
          <p:cNvSpPr/>
          <p:nvPr/>
        </p:nvSpPr>
        <p:spPr>
          <a:xfrm>
            <a:off x="2766060" y="1559759"/>
            <a:ext cx="1800860" cy="368224"/>
          </a:xfrm>
          <a:prstGeom prst="borderCallout1">
            <a:avLst>
              <a:gd name="adj1" fmla="val 106800"/>
              <a:gd name="adj2" fmla="val 24101"/>
              <a:gd name="adj3" fmla="val 132658"/>
              <a:gd name="adj4" fmla="val 26766"/>
            </a:avLst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r>
              <a:rPr lang="en-US" sz="1000" b="1" dirty="0">
                <a:latin typeface="+mj-lt"/>
              </a:rPr>
              <a:t>Receiving / Staging / INNER Packing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DDD543C-E6EB-55D5-AA20-DA1BC43B08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783" y="3160075"/>
            <a:ext cx="3480483" cy="1065215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3DA93F71-227F-2314-8106-537FF4C994A7}"/>
              </a:ext>
            </a:extLst>
          </p:cNvPr>
          <p:cNvSpPr txBox="1"/>
          <p:nvPr/>
        </p:nvSpPr>
        <p:spPr>
          <a:xfrm>
            <a:off x="2023110" y="3557481"/>
            <a:ext cx="516488" cy="1692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00" dirty="0">
                <a:latin typeface="Lucida Sans" panose="020B0602030504020204" pitchFamily="34" charset="0"/>
              </a:rPr>
              <a:t>Part Color: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51DEE46-9A91-CE87-BB9D-B75EE2B4798A}"/>
              </a:ext>
            </a:extLst>
          </p:cNvPr>
          <p:cNvSpPr/>
          <p:nvPr/>
        </p:nvSpPr>
        <p:spPr>
          <a:xfrm>
            <a:off x="2499360" y="3578965"/>
            <a:ext cx="516488" cy="126308"/>
          </a:xfrm>
          <a:prstGeom prst="rect">
            <a:avLst/>
          </a:prstGeom>
          <a:solidFill>
            <a:srgbClr val="FFFFFF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en-US" sz="600" kern="0" dirty="0">
              <a:solidFill>
                <a:prstClr val="black"/>
              </a:solidFill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A0642F51-E718-7913-724E-E3966124F7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30113" y="3599808"/>
            <a:ext cx="66685" cy="76211"/>
          </a:xfrm>
          <a:prstGeom prst="rect">
            <a:avLst/>
          </a:prstGeom>
        </p:spPr>
      </p:pic>
      <p:sp>
        <p:nvSpPr>
          <p:cNvPr id="36" name="テキスト ボックス 37">
            <a:extLst>
              <a:ext uri="{FF2B5EF4-FFF2-40B4-BE49-F238E27FC236}">
                <a16:creationId xmlns:a16="http://schemas.microsoft.com/office/drawing/2014/main" id="{ABC8B58E-15B4-2B1F-F4F0-0E08850FF9F0}"/>
              </a:ext>
            </a:extLst>
          </p:cNvPr>
          <p:cNvSpPr txBox="1"/>
          <p:nvPr/>
        </p:nvSpPr>
        <p:spPr>
          <a:xfrm>
            <a:off x="487680" y="4732575"/>
            <a:ext cx="5963920" cy="18466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600" dirty="0"/>
              <a:t>RECEIVING Q-POINT CHECK DETAIL REPORT</a:t>
            </a:r>
          </a:p>
        </p:txBody>
      </p:sp>
      <p:sp>
        <p:nvSpPr>
          <p:cNvPr id="43" name="Callout: Line 42">
            <a:extLst>
              <a:ext uri="{FF2B5EF4-FFF2-40B4-BE49-F238E27FC236}">
                <a16:creationId xmlns:a16="http://schemas.microsoft.com/office/drawing/2014/main" id="{BD732076-8C6A-0F96-95A4-F8DB92D4904E}"/>
              </a:ext>
            </a:extLst>
          </p:cNvPr>
          <p:cNvSpPr/>
          <p:nvPr/>
        </p:nvSpPr>
        <p:spPr>
          <a:xfrm>
            <a:off x="2192565" y="3967595"/>
            <a:ext cx="1800860" cy="570115"/>
          </a:xfrm>
          <a:prstGeom prst="borderCallout1">
            <a:avLst>
              <a:gd name="adj1" fmla="val -3638"/>
              <a:gd name="adj2" fmla="val 31929"/>
              <a:gd name="adj3" fmla="val -51592"/>
              <a:gd name="adj4" fmla="val 21266"/>
            </a:avLst>
          </a:prstGeom>
          <a:solidFill>
            <a:srgbClr val="FFFFFF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r>
              <a:rPr lang="en-US" sz="1000" b="1" dirty="0">
                <a:latin typeface="+mj-lt"/>
              </a:rPr>
              <a:t>PC No, Part no, color and control no are </a:t>
            </a:r>
            <a:r>
              <a:rPr lang="en-US" sz="1000" b="1" dirty="0">
                <a:highlight>
                  <a:srgbClr val="FFFF00"/>
                </a:highlight>
                <a:latin typeface="+mj-lt"/>
              </a:rPr>
              <a:t>automatic loaded and mandatory</a:t>
            </a:r>
            <a:r>
              <a:rPr lang="en-US" sz="1000" b="1" dirty="0">
                <a:latin typeface="+mj-lt"/>
              </a:rPr>
              <a:t>.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AE5E9AC6-5DC1-266B-3713-6C5683091586}"/>
              </a:ext>
            </a:extLst>
          </p:cNvPr>
          <p:cNvGrpSpPr/>
          <p:nvPr/>
        </p:nvGrpSpPr>
        <p:grpSpPr>
          <a:xfrm>
            <a:off x="911144" y="6886863"/>
            <a:ext cx="1950166" cy="727310"/>
            <a:chOff x="3812953" y="2743201"/>
            <a:chExt cx="3524968" cy="1373014"/>
          </a:xfrm>
        </p:grpSpPr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942EC299-C230-7004-1A19-8A280A269BF8}"/>
                </a:ext>
              </a:extLst>
            </p:cNvPr>
            <p:cNvSpPr/>
            <p:nvPr/>
          </p:nvSpPr>
          <p:spPr>
            <a:xfrm>
              <a:off x="3880021" y="2743201"/>
              <a:ext cx="3457900" cy="1373014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0" rtlCol="0" anchor="t"/>
            <a:lstStyle/>
            <a:p>
              <a:r>
                <a:rPr kumimoji="1" lang="en-US" sz="900" dirty="0">
                  <a:solidFill>
                    <a:schemeClr val="tx1"/>
                  </a:solidFill>
                </a:rPr>
                <a:t>There are exported reports separated from each web RECEIVING, STAGING and INNER PACKING.</a:t>
              </a:r>
            </a:p>
            <a:p>
              <a:endParaRPr kumimoji="1" lang="en-US" sz="900" dirty="0">
                <a:solidFill>
                  <a:schemeClr val="tx1"/>
                </a:solidFill>
              </a:endParaRPr>
            </a:p>
            <a:p>
              <a:endParaRPr kumimoji="1" lang="en-US" sz="900" dirty="0">
                <a:solidFill>
                  <a:schemeClr val="tx1"/>
                </a:solidFill>
              </a:endParaRPr>
            </a:p>
          </p:txBody>
        </p:sp>
        <p:pic>
          <p:nvPicPr>
            <p:cNvPr id="55" name="Graphic 54" descr="Lightbulb with solid fill">
              <a:extLst>
                <a:ext uri="{FF2B5EF4-FFF2-40B4-BE49-F238E27FC236}">
                  <a16:creationId xmlns:a16="http://schemas.microsoft.com/office/drawing/2014/main" id="{521D3117-D9F0-6E7D-E7D8-F252B56C759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812953" y="2877986"/>
              <a:ext cx="783939" cy="783939"/>
            </a:xfrm>
            <a:prstGeom prst="rect">
              <a:avLst/>
            </a:prstGeom>
          </p:spPr>
        </p:pic>
      </p:grpSp>
      <p:pic>
        <p:nvPicPr>
          <p:cNvPr id="57" name="Picture 56">
            <a:extLst>
              <a:ext uri="{FF2B5EF4-FFF2-40B4-BE49-F238E27FC236}">
                <a16:creationId xmlns:a16="http://schemas.microsoft.com/office/drawing/2014/main" id="{BD9B6A9E-1DD0-4387-A0D4-A4A6409A40A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7680" y="4917242"/>
            <a:ext cx="5970144" cy="1856728"/>
          </a:xfrm>
          <a:prstGeom prst="rect">
            <a:avLst/>
          </a:prstGeom>
        </p:spPr>
      </p:pic>
      <p:sp>
        <p:nvSpPr>
          <p:cNvPr id="58" name="テキスト ボックス 37">
            <a:extLst>
              <a:ext uri="{FF2B5EF4-FFF2-40B4-BE49-F238E27FC236}">
                <a16:creationId xmlns:a16="http://schemas.microsoft.com/office/drawing/2014/main" id="{76C8B76A-1351-3353-3A58-28F7510D7245}"/>
              </a:ext>
            </a:extLst>
          </p:cNvPr>
          <p:cNvSpPr txBox="1"/>
          <p:nvPr/>
        </p:nvSpPr>
        <p:spPr>
          <a:xfrm>
            <a:off x="487680" y="5435997"/>
            <a:ext cx="5963920" cy="18466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600" dirty="0"/>
              <a:t>STAGING Q-POINT CHECK DETAIL REPORT</a:t>
            </a:r>
          </a:p>
        </p:txBody>
      </p:sp>
      <p:sp>
        <p:nvSpPr>
          <p:cNvPr id="59" name="テキスト ボックス 37">
            <a:extLst>
              <a:ext uri="{FF2B5EF4-FFF2-40B4-BE49-F238E27FC236}">
                <a16:creationId xmlns:a16="http://schemas.microsoft.com/office/drawing/2014/main" id="{87A0506A-E3F6-76EC-55BF-A2897174BC66}"/>
              </a:ext>
            </a:extLst>
          </p:cNvPr>
          <p:cNvSpPr txBox="1"/>
          <p:nvPr/>
        </p:nvSpPr>
        <p:spPr>
          <a:xfrm>
            <a:off x="487680" y="6135965"/>
            <a:ext cx="5963920" cy="18466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600" dirty="0"/>
              <a:t>INNER PACKING Q-POINT CHECK DETAIL REPORT</a:t>
            </a:r>
          </a:p>
        </p:txBody>
      </p:sp>
      <p:sp>
        <p:nvSpPr>
          <p:cNvPr id="60" name="Callout: Line 59">
            <a:extLst>
              <a:ext uri="{FF2B5EF4-FFF2-40B4-BE49-F238E27FC236}">
                <a16:creationId xmlns:a16="http://schemas.microsoft.com/office/drawing/2014/main" id="{C5C0ED10-22C4-D4C1-903F-96B03BA3E62D}"/>
              </a:ext>
            </a:extLst>
          </p:cNvPr>
          <p:cNvSpPr/>
          <p:nvPr/>
        </p:nvSpPr>
        <p:spPr>
          <a:xfrm>
            <a:off x="4507230" y="6943071"/>
            <a:ext cx="1800860" cy="754925"/>
          </a:xfrm>
          <a:prstGeom prst="borderCallout1">
            <a:avLst>
              <a:gd name="adj1" fmla="val -1619"/>
              <a:gd name="adj2" fmla="val 75300"/>
              <a:gd name="adj3" fmla="val -45170"/>
              <a:gd name="adj4" fmla="val 91506"/>
            </a:avLst>
          </a:prstGeom>
          <a:solidFill>
            <a:srgbClr val="FFFFFF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r>
              <a:rPr lang="en-US" sz="1000" b="1" dirty="0">
                <a:latin typeface="+mj-lt"/>
              </a:rPr>
              <a:t>Download all Q-Point check </a:t>
            </a:r>
            <a:r>
              <a:rPr lang="en-US" sz="1000" b="1" dirty="0">
                <a:highlight>
                  <a:srgbClr val="FFFF00"/>
                </a:highlight>
                <a:latin typeface="+mj-lt"/>
              </a:rPr>
              <a:t>activities detail and timestamp</a:t>
            </a:r>
            <a:r>
              <a:rPr lang="en-US" sz="1000" b="1" dirty="0">
                <a:latin typeface="+mj-lt"/>
              </a:rPr>
              <a:t>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B7A4654-F59C-96B6-0E72-6D1E3453FD26}"/>
              </a:ext>
            </a:extLst>
          </p:cNvPr>
          <p:cNvSpPr/>
          <p:nvPr/>
        </p:nvSpPr>
        <p:spPr>
          <a:xfrm>
            <a:off x="811530" y="3885362"/>
            <a:ext cx="1291590" cy="101327"/>
          </a:xfrm>
          <a:prstGeom prst="rect">
            <a:avLst/>
          </a:prstGeom>
          <a:solidFill>
            <a:srgbClr val="EFEFEF"/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en-US" sz="600" kern="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708658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955B3EEA-D4AA-44A8-9AE7-AEB795E8A820}"/>
              </a:ext>
            </a:extLst>
          </p:cNvPr>
          <p:cNvSpPr txBox="1"/>
          <p:nvPr/>
        </p:nvSpPr>
        <p:spPr>
          <a:xfrm>
            <a:off x="406400" y="1025912"/>
            <a:ext cx="61170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5-3. PC application screen image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B4689520-7B62-46A7-AC05-C91832D1A65D}"/>
              </a:ext>
            </a:extLst>
          </p:cNvPr>
          <p:cNvSpPr txBox="1"/>
          <p:nvPr/>
        </p:nvSpPr>
        <p:spPr>
          <a:xfrm>
            <a:off x="334539" y="1266748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PC function / screen image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399" y="1528359"/>
            <a:ext cx="6171821" cy="766340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40E5231-6E46-748B-3432-A446121E1695}"/>
              </a:ext>
            </a:extLst>
          </p:cNvPr>
          <p:cNvSpPr txBox="1"/>
          <p:nvPr/>
        </p:nvSpPr>
        <p:spPr>
          <a:xfrm>
            <a:off x="523592" y="1594533"/>
            <a:ext cx="233771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Schedule Receive</a:t>
            </a:r>
            <a:endParaRPr kumimoji="1" lang="ja-JP" altLang="en-US" sz="1100" b="1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80BB72A-7D98-B60E-93BA-431FB6C514E1}"/>
              </a:ext>
            </a:extLst>
          </p:cNvPr>
          <p:cNvSpPr txBox="1"/>
          <p:nvPr/>
        </p:nvSpPr>
        <p:spPr>
          <a:xfrm>
            <a:off x="555320" y="4227261"/>
            <a:ext cx="519244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i="0" u="none" strike="noStrike" baseline="0" dirty="0">
                <a:solidFill>
                  <a:srgbClr val="000000"/>
                </a:solidFill>
                <a:latin typeface="Meiryo UI" panose="020B0604030504040204" pitchFamily="34" charset="-128"/>
              </a:rPr>
              <a:t>1. Add function search by part No. and can CSV file Only output items Day and month type. </a:t>
            </a:r>
            <a:endParaRPr lang="en-US" sz="800" dirty="0"/>
          </a:p>
        </p:txBody>
      </p:sp>
      <p:sp>
        <p:nvSpPr>
          <p:cNvPr id="29" name="テキスト ボックス 4">
            <a:extLst>
              <a:ext uri="{FF2B5EF4-FFF2-40B4-BE49-F238E27FC236}">
                <a16:creationId xmlns:a16="http://schemas.microsoft.com/office/drawing/2014/main" id="{1A505B46-AAC1-8EE3-E052-3074827345D2}"/>
              </a:ext>
            </a:extLst>
          </p:cNvPr>
          <p:cNvSpPr txBox="1"/>
          <p:nvPr/>
        </p:nvSpPr>
        <p:spPr>
          <a:xfrm>
            <a:off x="523592" y="4643104"/>
            <a:ext cx="233771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Schedule Staging</a:t>
            </a:r>
            <a:endParaRPr kumimoji="1" lang="ja-JP" altLang="en-US" sz="1100" b="1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4F30936-B6F7-C839-84A4-35C714447967}"/>
              </a:ext>
            </a:extLst>
          </p:cNvPr>
          <p:cNvSpPr txBox="1"/>
          <p:nvPr/>
        </p:nvSpPr>
        <p:spPr>
          <a:xfrm>
            <a:off x="555320" y="7275832"/>
            <a:ext cx="51924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i="0" u="none" strike="noStrike" baseline="0" dirty="0">
                <a:solidFill>
                  <a:srgbClr val="000000"/>
                </a:solidFill>
                <a:latin typeface="Meiryo UI" panose="020B0604030504040204" pitchFamily="34" charset="-128"/>
              </a:rPr>
              <a:t>1. Separate page display of staging process. </a:t>
            </a:r>
            <a:endParaRPr lang="en-US" sz="800" b="0" i="0" u="none" strike="noStrike" baseline="0" dirty="0">
              <a:solidFill>
                <a:srgbClr val="000000"/>
              </a:solidFill>
              <a:latin typeface="Meiryo UI" panose="020B0604030504040204" pitchFamily="34" charset="-128"/>
            </a:endParaRPr>
          </a:p>
          <a:p>
            <a:r>
              <a:rPr lang="en-US" sz="800" b="1" i="0" u="none" strike="noStrike" baseline="0" dirty="0">
                <a:solidFill>
                  <a:srgbClr val="000000"/>
                </a:solidFill>
                <a:latin typeface="Meiryo UI" panose="020B0604030504040204" pitchFamily="34" charset="-128"/>
              </a:rPr>
              <a:t>2. Add function search by part No. and can CSV file Only output items Day and month type. </a:t>
            </a:r>
            <a:endParaRPr lang="en-US" sz="800" dirty="0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5B6682E2-6AA8-79BE-D4D5-E891D69D11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80" y="4898001"/>
            <a:ext cx="6035782" cy="2268454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C25FA087-BA7D-7373-22B6-9EADBFA209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680" y="1812877"/>
            <a:ext cx="6035782" cy="2288736"/>
          </a:xfrm>
          <a:prstGeom prst="rect">
            <a:avLst/>
          </a:prstGeom>
        </p:spPr>
      </p:pic>
      <p:sp>
        <p:nvSpPr>
          <p:cNvPr id="34" name="Isosceles Triangle 33">
            <a:extLst>
              <a:ext uri="{FF2B5EF4-FFF2-40B4-BE49-F238E27FC236}">
                <a16:creationId xmlns:a16="http://schemas.microsoft.com/office/drawing/2014/main" id="{7C6D06D1-4EB7-A5D9-AFED-CFA7D4615539}"/>
              </a:ext>
            </a:extLst>
          </p:cNvPr>
          <p:cNvSpPr/>
          <p:nvPr/>
        </p:nvSpPr>
        <p:spPr>
          <a:xfrm>
            <a:off x="5006098" y="948894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62896378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955B3EEA-D4AA-44A8-9AE7-AEB795E8A820}"/>
              </a:ext>
            </a:extLst>
          </p:cNvPr>
          <p:cNvSpPr txBox="1"/>
          <p:nvPr/>
        </p:nvSpPr>
        <p:spPr>
          <a:xfrm>
            <a:off x="406400" y="1025912"/>
            <a:ext cx="61170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5-3. PC application screen image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B4689520-7B62-46A7-AC05-C91832D1A65D}"/>
              </a:ext>
            </a:extLst>
          </p:cNvPr>
          <p:cNvSpPr txBox="1"/>
          <p:nvPr/>
        </p:nvSpPr>
        <p:spPr>
          <a:xfrm>
            <a:off x="334539" y="1266748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PC function / screen image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399" y="1528359"/>
            <a:ext cx="6171821" cy="766340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40E5231-6E46-748B-3432-A446121E1695}"/>
              </a:ext>
            </a:extLst>
          </p:cNvPr>
          <p:cNvSpPr txBox="1"/>
          <p:nvPr/>
        </p:nvSpPr>
        <p:spPr>
          <a:xfrm>
            <a:off x="523592" y="1594533"/>
            <a:ext cx="233771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Schedule Inner Packing</a:t>
            </a:r>
            <a:endParaRPr kumimoji="1" lang="ja-JP" altLang="en-US" sz="1100" b="1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80BB72A-7D98-B60E-93BA-431FB6C514E1}"/>
              </a:ext>
            </a:extLst>
          </p:cNvPr>
          <p:cNvSpPr txBox="1"/>
          <p:nvPr/>
        </p:nvSpPr>
        <p:spPr>
          <a:xfrm>
            <a:off x="555320" y="4227261"/>
            <a:ext cx="24929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800" b="1" i="0" u="none" strike="noStrike" baseline="0" dirty="0">
                <a:latin typeface="Meiryo UI,Bold"/>
              </a:rPr>
              <a:t>1. Separate page display of Inner process.</a:t>
            </a:r>
            <a:endParaRPr lang="en-US" sz="800" dirty="0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5346DCDC-4DB0-4C4D-ED53-9A9528FCED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320" y="1856144"/>
            <a:ext cx="5896280" cy="2248648"/>
          </a:xfrm>
          <a:prstGeom prst="rect">
            <a:avLst/>
          </a:prstGeom>
        </p:spPr>
      </p:pic>
      <p:sp>
        <p:nvSpPr>
          <p:cNvPr id="2" name="テキスト ボックス 4">
            <a:extLst>
              <a:ext uri="{FF2B5EF4-FFF2-40B4-BE49-F238E27FC236}">
                <a16:creationId xmlns:a16="http://schemas.microsoft.com/office/drawing/2014/main" id="{040E5231-6E46-748B-3432-A446121E1695}"/>
              </a:ext>
            </a:extLst>
          </p:cNvPr>
          <p:cNvSpPr txBox="1"/>
          <p:nvPr/>
        </p:nvSpPr>
        <p:spPr>
          <a:xfrm>
            <a:off x="523592" y="4750216"/>
            <a:ext cx="233771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Schedule Outer Packing</a:t>
            </a:r>
            <a:endParaRPr kumimoji="1" lang="ja-JP" altLang="en-US" sz="11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80BB72A-7D98-B60E-93BA-431FB6C514E1}"/>
              </a:ext>
            </a:extLst>
          </p:cNvPr>
          <p:cNvSpPr txBox="1"/>
          <p:nvPr/>
        </p:nvSpPr>
        <p:spPr>
          <a:xfrm>
            <a:off x="555320" y="7261646"/>
            <a:ext cx="25282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i="0" u="none" strike="noStrike" baseline="0" dirty="0">
                <a:solidFill>
                  <a:srgbClr val="000000"/>
                </a:solidFill>
                <a:latin typeface="Meiryo UI" panose="020B0604030504040204" pitchFamily="34" charset="-128"/>
              </a:rPr>
              <a:t>1. Add column Handy scan No. </a:t>
            </a:r>
            <a:endParaRPr lang="en-US" sz="800" b="0" i="0" u="none" strike="noStrike" baseline="0" dirty="0">
              <a:solidFill>
                <a:srgbClr val="000000"/>
              </a:solidFill>
              <a:latin typeface="Meiryo UI" panose="020B0604030504040204" pitchFamily="34" charset="-128"/>
            </a:endParaRPr>
          </a:p>
          <a:p>
            <a:r>
              <a:rPr lang="en-US" sz="800" b="1" i="0" u="none" strike="noStrike" baseline="0" dirty="0">
                <a:solidFill>
                  <a:srgbClr val="000000"/>
                </a:solidFill>
                <a:latin typeface="Meiryo UI" panose="020B0604030504040204" pitchFamily="34" charset="-128"/>
              </a:rPr>
              <a:t>2. Separate page display of Outer process. </a:t>
            </a:r>
            <a:endParaRPr lang="en-US" sz="800" dirty="0"/>
          </a:p>
        </p:txBody>
      </p:sp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C480592A-6D19-B87E-2EE3-4A8320707200}"/>
              </a:ext>
            </a:extLst>
          </p:cNvPr>
          <p:cNvSpPr/>
          <p:nvPr/>
        </p:nvSpPr>
        <p:spPr>
          <a:xfrm>
            <a:off x="5006098" y="948894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2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E8F0FF5-2CA3-861D-A301-DEC6CF1595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692" y="5011826"/>
            <a:ext cx="5896280" cy="2050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2647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955B3EEA-D4AA-44A8-9AE7-AEB795E8A820}"/>
              </a:ext>
            </a:extLst>
          </p:cNvPr>
          <p:cNvSpPr txBox="1"/>
          <p:nvPr/>
        </p:nvSpPr>
        <p:spPr>
          <a:xfrm>
            <a:off x="406400" y="1025912"/>
            <a:ext cx="61170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5-3. PC application screen image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B4689520-7B62-46A7-AC05-C91832D1A65D}"/>
              </a:ext>
            </a:extLst>
          </p:cNvPr>
          <p:cNvSpPr txBox="1"/>
          <p:nvPr/>
        </p:nvSpPr>
        <p:spPr>
          <a:xfrm>
            <a:off x="334539" y="1266748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PC function / screen image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399" y="1528359"/>
            <a:ext cx="6171821" cy="766340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40E5231-6E46-748B-3432-A446121E1695}"/>
              </a:ext>
            </a:extLst>
          </p:cNvPr>
          <p:cNvSpPr txBox="1"/>
          <p:nvPr/>
        </p:nvSpPr>
        <p:spPr>
          <a:xfrm>
            <a:off x="523592" y="1594533"/>
            <a:ext cx="233771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Schedule Vanning Finish case</a:t>
            </a:r>
            <a:endParaRPr kumimoji="1" lang="ja-JP" altLang="en-US" sz="1100" b="1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2FFFD5C-34E3-E379-6A57-32096907D3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5831394"/>
            <a:ext cx="5925498" cy="154476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8C48DA4-CD74-7970-E7B7-824841C672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592" y="2062913"/>
            <a:ext cx="5928994" cy="2528138"/>
          </a:xfrm>
          <a:prstGeom prst="rect">
            <a:avLst/>
          </a:prstGeom>
        </p:spPr>
      </p:pic>
      <p:sp>
        <p:nvSpPr>
          <p:cNvPr id="21" name="テキスト ボックス 4">
            <a:extLst>
              <a:ext uri="{FF2B5EF4-FFF2-40B4-BE49-F238E27FC236}">
                <a16:creationId xmlns:a16="http://schemas.microsoft.com/office/drawing/2014/main" id="{2253377C-451B-B5A7-2C01-93542C74DE9D}"/>
              </a:ext>
            </a:extLst>
          </p:cNvPr>
          <p:cNvSpPr txBox="1"/>
          <p:nvPr/>
        </p:nvSpPr>
        <p:spPr>
          <a:xfrm>
            <a:off x="523875" y="5360723"/>
            <a:ext cx="31174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Schedule Vanning Finish case CSV report</a:t>
            </a:r>
            <a:endParaRPr kumimoji="1" lang="ja-JP" altLang="en-US" sz="1100" b="1" dirty="0"/>
          </a:p>
        </p:txBody>
      </p:sp>
      <p:sp>
        <p:nvSpPr>
          <p:cNvPr id="2" name="Isosceles Triangle 1">
            <a:extLst>
              <a:ext uri="{FF2B5EF4-FFF2-40B4-BE49-F238E27FC236}">
                <a16:creationId xmlns:a16="http://schemas.microsoft.com/office/drawing/2014/main" id="{42D98437-E28F-35A1-71BA-E9FA32154383}"/>
              </a:ext>
            </a:extLst>
          </p:cNvPr>
          <p:cNvSpPr/>
          <p:nvPr/>
        </p:nvSpPr>
        <p:spPr>
          <a:xfrm>
            <a:off x="5006098" y="948894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45527379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955B3EEA-D4AA-44A8-9AE7-AEB795E8A820}"/>
              </a:ext>
            </a:extLst>
          </p:cNvPr>
          <p:cNvSpPr txBox="1"/>
          <p:nvPr/>
        </p:nvSpPr>
        <p:spPr>
          <a:xfrm>
            <a:off x="406400" y="1025912"/>
            <a:ext cx="61170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5-3. PC application screen image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B4689520-7B62-46A7-AC05-C91832D1A65D}"/>
              </a:ext>
            </a:extLst>
          </p:cNvPr>
          <p:cNvSpPr txBox="1"/>
          <p:nvPr/>
        </p:nvSpPr>
        <p:spPr>
          <a:xfrm>
            <a:off x="334539" y="1266748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PC function / screen image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399" y="1528359"/>
            <a:ext cx="6171821" cy="766340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7C163BC-3272-8EC7-2513-4718DE2E71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334" y="2010029"/>
            <a:ext cx="5803949" cy="2787574"/>
          </a:xfrm>
          <a:prstGeom prst="rect">
            <a:avLst/>
          </a:prstGeom>
        </p:spPr>
      </p:pic>
      <p:sp>
        <p:nvSpPr>
          <p:cNvPr id="16" name="テキスト ボックス 4">
            <a:extLst>
              <a:ext uri="{FF2B5EF4-FFF2-40B4-BE49-F238E27FC236}">
                <a16:creationId xmlns:a16="http://schemas.microsoft.com/office/drawing/2014/main" id="{8B63297A-8B15-81E1-243C-7EEA585997A0}"/>
              </a:ext>
            </a:extLst>
          </p:cNvPr>
          <p:cNvSpPr txBox="1"/>
          <p:nvPr/>
        </p:nvSpPr>
        <p:spPr>
          <a:xfrm>
            <a:off x="502050" y="1638389"/>
            <a:ext cx="26488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Packing monthly summary report</a:t>
            </a:r>
            <a:endParaRPr kumimoji="1" lang="ja-JP" altLang="en-US" sz="1100" b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627CA61-FA94-A44A-415E-629E1B67F7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674" y="5279273"/>
            <a:ext cx="5558790" cy="2685708"/>
          </a:xfrm>
          <a:prstGeom prst="rect">
            <a:avLst/>
          </a:prstGeom>
        </p:spPr>
      </p:pic>
      <p:sp>
        <p:nvSpPr>
          <p:cNvPr id="4" name="テキスト ボックス 4">
            <a:extLst>
              <a:ext uri="{FF2B5EF4-FFF2-40B4-BE49-F238E27FC236}">
                <a16:creationId xmlns:a16="http://schemas.microsoft.com/office/drawing/2014/main" id="{0025465C-D8AA-1625-0129-6A3FBAFEE3F3}"/>
              </a:ext>
            </a:extLst>
          </p:cNvPr>
          <p:cNvSpPr txBox="1"/>
          <p:nvPr/>
        </p:nvSpPr>
        <p:spPr>
          <a:xfrm>
            <a:off x="502050" y="4953000"/>
            <a:ext cx="26488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Packing daily summary report</a:t>
            </a:r>
            <a:endParaRPr kumimoji="1" lang="ja-JP" altLang="en-US" sz="1100" b="1" dirty="0"/>
          </a:p>
        </p:txBody>
      </p:sp>
      <p:sp>
        <p:nvSpPr>
          <p:cNvPr id="6" name="Isosceles Triangle 5">
            <a:extLst>
              <a:ext uri="{FF2B5EF4-FFF2-40B4-BE49-F238E27FC236}">
                <a16:creationId xmlns:a16="http://schemas.microsoft.com/office/drawing/2014/main" id="{80E64ED1-285A-12BE-1030-B181730FB3B0}"/>
              </a:ext>
            </a:extLst>
          </p:cNvPr>
          <p:cNvSpPr/>
          <p:nvPr/>
        </p:nvSpPr>
        <p:spPr>
          <a:xfrm>
            <a:off x="5006098" y="948894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26024237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955B3EEA-D4AA-44A8-9AE7-AEB795E8A820}"/>
              </a:ext>
            </a:extLst>
          </p:cNvPr>
          <p:cNvSpPr txBox="1"/>
          <p:nvPr/>
        </p:nvSpPr>
        <p:spPr>
          <a:xfrm>
            <a:off x="406400" y="1025912"/>
            <a:ext cx="61170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5-3. PC application screen image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B4689520-7B62-46A7-AC05-C91832D1A65D}"/>
              </a:ext>
            </a:extLst>
          </p:cNvPr>
          <p:cNvSpPr txBox="1"/>
          <p:nvPr/>
        </p:nvSpPr>
        <p:spPr>
          <a:xfrm>
            <a:off x="334539" y="1266748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PC function / screen image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399" y="1528359"/>
            <a:ext cx="6171821" cy="766340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40E5231-6E46-748B-3432-A446121E1695}"/>
              </a:ext>
            </a:extLst>
          </p:cNvPr>
          <p:cNvSpPr txBox="1"/>
          <p:nvPr/>
        </p:nvSpPr>
        <p:spPr>
          <a:xfrm>
            <a:off x="523592" y="1594533"/>
            <a:ext cx="233771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Dashboard</a:t>
            </a:r>
            <a:endParaRPr kumimoji="1" lang="ja-JP" altLang="en-US" sz="1100" b="1" dirty="0"/>
          </a:p>
        </p:txBody>
      </p:sp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4E31F3E3-0789-973A-1CBE-0B0D47A3DF71}"/>
              </a:ext>
            </a:extLst>
          </p:cNvPr>
          <p:cNvSpPr/>
          <p:nvPr/>
        </p:nvSpPr>
        <p:spPr>
          <a:xfrm>
            <a:off x="5006098" y="948894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4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ECE55B0-700C-58B2-AF15-EEC2606CAD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066" y="1969916"/>
            <a:ext cx="5900534" cy="298308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64DD09D-126F-B9DE-C045-6C4718C47D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986" y="5296804"/>
            <a:ext cx="5905614" cy="3014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9501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3CF2B628-9335-4B00-B73B-9012A52144F2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1. Overview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260BBF93-590E-46B1-959E-D6B1E58C4925}"/>
              </a:ext>
            </a:extLst>
          </p:cNvPr>
          <p:cNvSpPr txBox="1"/>
          <p:nvPr/>
        </p:nvSpPr>
        <p:spPr>
          <a:xfrm>
            <a:off x="406400" y="1025912"/>
            <a:ext cx="6117062" cy="2970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dirty="0"/>
              <a:t>Proposal of Process Management System to </a:t>
            </a:r>
            <a:r>
              <a:rPr kumimoji="1" lang="en-US" altLang="ja-JP" sz="1100" dirty="0" err="1"/>
              <a:t>A.N.I</a:t>
            </a:r>
            <a:r>
              <a:rPr kumimoji="1" lang="en-US" altLang="ja-JP" sz="1100" dirty="0"/>
              <a:t>.</a:t>
            </a:r>
          </a:p>
          <a:p>
            <a:r>
              <a:rPr kumimoji="1" lang="en-US" altLang="ja-JP" sz="1100" dirty="0"/>
              <a:t>By systematizing the CKD work process, we will realize “Improvement of quality", “Improvement of work efficiency", “Visualization of work", “Paperless" and “Traceability management".</a:t>
            </a:r>
          </a:p>
          <a:p>
            <a:endParaRPr kumimoji="1" lang="en-US" altLang="ja-JP" sz="1100" dirty="0"/>
          </a:p>
          <a:p>
            <a:r>
              <a:rPr kumimoji="1" lang="en-US" altLang="ja-JP" sz="1100" dirty="0"/>
              <a:t>Advantages of introducing the system</a:t>
            </a:r>
          </a:p>
          <a:p>
            <a:pPr marL="228600" indent="-228600">
              <a:buAutoNum type="arabicPeriod"/>
            </a:pPr>
            <a:r>
              <a:rPr kumimoji="1" lang="en-US" altLang="ja-JP" sz="1100" dirty="0"/>
              <a:t>By scanning and verifying the visual confirmation work with a handy terminal, it is possible to prevent check mistakes by workers and expect "improvement of quality".</a:t>
            </a:r>
          </a:p>
          <a:p>
            <a:pPr marL="228600" indent="-228600">
              <a:buAutoNum type="arabicPeriod"/>
            </a:pPr>
            <a:r>
              <a:rPr kumimoji="1" lang="en-US" altLang="ja-JP" sz="1100" dirty="0"/>
              <a:t>By acquiring the cycle time of the packing work, it becomes possible to analyze by process, worker, and control number, and "improvement of work efficiency" can be expected.</a:t>
            </a:r>
          </a:p>
          <a:p>
            <a:pPr marL="228600" indent="-228600">
              <a:buAutoNum type="arabicPeriod"/>
            </a:pPr>
            <a:r>
              <a:rPr kumimoji="1" lang="en-US" altLang="ja-JP" sz="1100" dirty="0"/>
              <a:t>By creating a system, on-site managers, office managers, and people in charge of other processes will be able to grasp the work status, realizing "visualization of work". By visualizing the on-site situation, it is possible to manage the progress of the Material Stock process, which can be expected to improve work efficiency.</a:t>
            </a:r>
          </a:p>
          <a:p>
            <a:pPr marL="228600" indent="-228600">
              <a:buAutoNum type="arabicPeriod"/>
            </a:pPr>
            <a:r>
              <a:rPr kumimoji="1" lang="en-US" altLang="ja-JP" sz="1100" dirty="0"/>
              <a:t>By enabling the necessary information to be viewed on PCs, handy terminals, tablets, and TV displays, it is possible to realize "paperless" by digitizing forms.</a:t>
            </a:r>
          </a:p>
          <a:p>
            <a:pPr marL="228600" indent="-228600">
              <a:buAutoNum type="arabicPeriod"/>
            </a:pPr>
            <a:r>
              <a:rPr kumimoji="1" lang="en-US" altLang="ja-JP" sz="1100" dirty="0"/>
              <a:t>"Traceability management" can be realized because it is possible to take pictures of the actual product and the product as well as the result of verification by the handy terminal.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2107696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955B3EEA-D4AA-44A8-9AE7-AEB795E8A820}"/>
              </a:ext>
            </a:extLst>
          </p:cNvPr>
          <p:cNvSpPr txBox="1"/>
          <p:nvPr/>
        </p:nvSpPr>
        <p:spPr>
          <a:xfrm>
            <a:off x="406400" y="1025912"/>
            <a:ext cx="61170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5-3. PC application screen image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B4689520-7B62-46A7-AC05-C91832D1A65D}"/>
              </a:ext>
            </a:extLst>
          </p:cNvPr>
          <p:cNvSpPr txBox="1"/>
          <p:nvPr/>
        </p:nvSpPr>
        <p:spPr>
          <a:xfrm>
            <a:off x="334539" y="1266748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PC function / screen image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399" y="1528359"/>
            <a:ext cx="6171821" cy="766340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40E5231-6E46-748B-3432-A446121E1695}"/>
              </a:ext>
            </a:extLst>
          </p:cNvPr>
          <p:cNvSpPr txBox="1"/>
          <p:nvPr/>
        </p:nvSpPr>
        <p:spPr>
          <a:xfrm>
            <a:off x="523592" y="1594533"/>
            <a:ext cx="233771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Dashboard</a:t>
            </a:r>
            <a:endParaRPr kumimoji="1" lang="ja-JP" altLang="en-US" sz="1100" b="1" dirty="0"/>
          </a:p>
        </p:txBody>
      </p:sp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4E31F3E3-0789-973A-1CBE-0B0D47A3DF71}"/>
              </a:ext>
            </a:extLst>
          </p:cNvPr>
          <p:cNvSpPr/>
          <p:nvPr/>
        </p:nvSpPr>
        <p:spPr>
          <a:xfrm>
            <a:off x="5006098" y="948894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25C5355-034E-8516-D184-7A9D1E9F3B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592" y="1949853"/>
            <a:ext cx="5928008" cy="2059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03455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955B3EEA-D4AA-44A8-9AE7-AEB795E8A820}"/>
              </a:ext>
            </a:extLst>
          </p:cNvPr>
          <p:cNvSpPr txBox="1"/>
          <p:nvPr/>
        </p:nvSpPr>
        <p:spPr>
          <a:xfrm>
            <a:off x="406400" y="1025912"/>
            <a:ext cx="61170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5-4. CSV Report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B4689520-7B62-46A7-AC05-C91832D1A65D}"/>
              </a:ext>
            </a:extLst>
          </p:cNvPr>
          <p:cNvSpPr txBox="1"/>
          <p:nvPr/>
        </p:nvSpPr>
        <p:spPr>
          <a:xfrm>
            <a:off x="334539" y="1266748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PC function / screen image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399" y="1528359"/>
            <a:ext cx="6171821" cy="766340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40E5231-6E46-748B-3432-A446121E1695}"/>
              </a:ext>
            </a:extLst>
          </p:cNvPr>
          <p:cNvSpPr txBox="1"/>
          <p:nvPr/>
        </p:nvSpPr>
        <p:spPr>
          <a:xfrm>
            <a:off x="523592" y="1594533"/>
            <a:ext cx="233771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Outer packing CSV report</a:t>
            </a:r>
            <a:endParaRPr kumimoji="1" lang="ja-JP" altLang="en-US" sz="1100" b="1" dirty="0"/>
          </a:p>
        </p:txBody>
      </p:sp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4E31F3E3-0789-973A-1CBE-0B0D47A3DF71}"/>
              </a:ext>
            </a:extLst>
          </p:cNvPr>
          <p:cNvSpPr/>
          <p:nvPr/>
        </p:nvSpPr>
        <p:spPr>
          <a:xfrm>
            <a:off x="5006098" y="948894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4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8DFD947-CBF8-3D35-8978-2A70AB3C32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592" y="1850434"/>
            <a:ext cx="5960938" cy="1903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96747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3CF2B628-9335-4B00-B73B-9012A52144F2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6. Q&amp;A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42</a:t>
            </a:fld>
            <a:endParaRPr kumimoji="1" lang="ja-JP" altLang="en-US"/>
          </a:p>
        </p:txBody>
      </p:sp>
      <p:graphicFrame>
        <p:nvGraphicFramePr>
          <p:cNvPr id="4" name="オブジェクト 3">
            <a:extLst>
              <a:ext uri="{FF2B5EF4-FFF2-40B4-BE49-F238E27FC236}">
                <a16:creationId xmlns:a16="http://schemas.microsoft.com/office/drawing/2014/main" id="{21290CBD-22A3-4F1E-9FDB-AED3BD8BB5A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9523963"/>
              </p:ext>
            </p:extLst>
          </p:nvPr>
        </p:nvGraphicFramePr>
        <p:xfrm>
          <a:off x="406399" y="1106488"/>
          <a:ext cx="6117063" cy="162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11712079" imgH="3772175" progId="Excel.Sheet.12">
                  <p:embed/>
                </p:oleObj>
              </mc:Choice>
              <mc:Fallback>
                <p:oleObj name="Worksheet" r:id="rId2" imgW="11712079" imgH="3772175" progId="Excel.Sheet.12">
                  <p:embed/>
                  <p:pic>
                    <p:nvPicPr>
                      <p:cNvPr id="4" name="オブジェクト 3">
                        <a:extLst>
                          <a:ext uri="{FF2B5EF4-FFF2-40B4-BE49-F238E27FC236}">
                            <a16:creationId xmlns:a16="http://schemas.microsoft.com/office/drawing/2014/main" id="{21290CBD-22A3-4F1E-9FDB-AED3BD8BB5A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06399" y="1106488"/>
                        <a:ext cx="6117063" cy="1627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5548328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3CF2B628-9335-4B00-B73B-9012A52144F2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7. Sign off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260BBF93-590E-46B1-959E-D6B1E58C4925}"/>
              </a:ext>
            </a:extLst>
          </p:cNvPr>
          <p:cNvSpPr txBox="1"/>
          <p:nvPr/>
        </p:nvSpPr>
        <p:spPr>
          <a:xfrm>
            <a:off x="406400" y="1025912"/>
            <a:ext cx="6117062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dirty="0"/>
              <a:t>We hereby acknowledge and agree the above-mentioned blueprint requirements.</a:t>
            </a:r>
          </a:p>
          <a:p>
            <a:r>
              <a:rPr kumimoji="1" lang="en-US" altLang="ja-JP" sz="1100" dirty="0"/>
              <a:t>Any changes required after the sign off for this blueprint will be addressed through the change request process.</a:t>
            </a:r>
          </a:p>
          <a:p>
            <a:endParaRPr kumimoji="1" lang="en-US" altLang="ja-JP" sz="1100" b="1" dirty="0"/>
          </a:p>
          <a:p>
            <a:endParaRPr kumimoji="1" lang="en-US" altLang="ja-JP" sz="1100" b="1" dirty="0"/>
          </a:p>
          <a:p>
            <a:endParaRPr kumimoji="1" lang="en-US" altLang="ja-JP" sz="1100" b="1" dirty="0"/>
          </a:p>
          <a:p>
            <a:r>
              <a:rPr kumimoji="1" lang="en-US" altLang="ja-JP" sz="1100" b="1" dirty="0" err="1"/>
              <a:t>A.N.I</a:t>
            </a:r>
            <a:r>
              <a:rPr kumimoji="1" lang="en-US" altLang="ja-JP" sz="1100" b="1" dirty="0"/>
              <a:t>. LOGISTICS, LTD.</a:t>
            </a:r>
          </a:p>
          <a:p>
            <a:endParaRPr kumimoji="1" lang="en-US" altLang="ja-JP" sz="1100" b="1" dirty="0"/>
          </a:p>
          <a:p>
            <a:r>
              <a:rPr kumimoji="1" lang="en-US" altLang="ja-JP" sz="1100" b="1" dirty="0"/>
              <a:t>Sign:</a:t>
            </a:r>
            <a:r>
              <a:rPr kumimoji="1" lang="ja-JP" altLang="en-US" sz="1100" b="1" u="sng" dirty="0"/>
              <a:t>　　　　　　　　　　　　　　　　　　　　</a:t>
            </a:r>
            <a:r>
              <a:rPr kumimoji="1" lang="ja-JP" altLang="en-US" sz="1100" b="1" dirty="0"/>
              <a:t>　　　　　　　　　　　　　　　　　　　　　　　　　　　　　　　</a:t>
            </a:r>
            <a:r>
              <a:rPr kumimoji="1" lang="en-US" altLang="ja-JP" sz="1100" b="1" u="sng" dirty="0"/>
              <a:t>                  </a:t>
            </a:r>
            <a:r>
              <a:rPr kumimoji="1" lang="en-US" altLang="ja-JP" sz="1100" b="1" dirty="0"/>
              <a:t>        </a:t>
            </a:r>
          </a:p>
          <a:p>
            <a:endParaRPr kumimoji="1" lang="en-US" altLang="ja-JP" sz="1100" b="1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43</a:t>
            </a:fld>
            <a:endParaRPr kumimoji="1" lang="ja-JP" altLang="en-US"/>
          </a:p>
        </p:txBody>
      </p: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390420F3-7B7A-4B78-ABC9-A008029EF8A5}"/>
              </a:ext>
            </a:extLst>
          </p:cNvPr>
          <p:cNvCxnSpPr/>
          <p:nvPr/>
        </p:nvCxnSpPr>
        <p:spPr>
          <a:xfrm>
            <a:off x="914400" y="2613660"/>
            <a:ext cx="2301240" cy="0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7450AB8E-0EC0-451B-BBC4-0048C23F7D3F}"/>
              </a:ext>
            </a:extLst>
          </p:cNvPr>
          <p:cNvSpPr txBox="1"/>
          <p:nvPr/>
        </p:nvSpPr>
        <p:spPr>
          <a:xfrm>
            <a:off x="471487" y="9050592"/>
            <a:ext cx="61170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## END OF BLUEPRINT##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2A386555-3738-4255-9F84-2F631BE2C7B1}"/>
              </a:ext>
            </a:extLst>
          </p:cNvPr>
          <p:cNvSpPr txBox="1"/>
          <p:nvPr/>
        </p:nvSpPr>
        <p:spPr>
          <a:xfrm>
            <a:off x="406400" y="2803528"/>
            <a:ext cx="31396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Name:</a:t>
            </a:r>
          </a:p>
        </p:txBody>
      </p:sp>
      <p:cxnSp>
        <p:nvCxnSpPr>
          <p:cNvPr id="17" name="直線コネクタ 16">
            <a:extLst>
              <a:ext uri="{FF2B5EF4-FFF2-40B4-BE49-F238E27FC236}">
                <a16:creationId xmlns:a16="http://schemas.microsoft.com/office/drawing/2014/main" id="{15FF5FE5-9456-4C8D-B357-5E4DEF7C44DA}"/>
              </a:ext>
            </a:extLst>
          </p:cNvPr>
          <p:cNvCxnSpPr/>
          <p:nvPr/>
        </p:nvCxnSpPr>
        <p:spPr>
          <a:xfrm>
            <a:off x="914400" y="3167504"/>
            <a:ext cx="2301240" cy="0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FD74A4B8-94E2-44F6-B2F7-812EBA49BC1B}"/>
              </a:ext>
            </a:extLst>
          </p:cNvPr>
          <p:cNvSpPr txBox="1"/>
          <p:nvPr/>
        </p:nvSpPr>
        <p:spPr>
          <a:xfrm>
            <a:off x="406400" y="3372966"/>
            <a:ext cx="31396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Title:</a:t>
            </a:r>
          </a:p>
        </p:txBody>
      </p: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90023414-0265-40F1-8819-468BEA9015F7}"/>
              </a:ext>
            </a:extLst>
          </p:cNvPr>
          <p:cNvCxnSpPr/>
          <p:nvPr/>
        </p:nvCxnSpPr>
        <p:spPr>
          <a:xfrm>
            <a:off x="914400" y="3736942"/>
            <a:ext cx="2301240" cy="0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C2737A60-DFC6-4089-8BFA-08E793EDB353}"/>
              </a:ext>
            </a:extLst>
          </p:cNvPr>
          <p:cNvSpPr txBox="1"/>
          <p:nvPr/>
        </p:nvSpPr>
        <p:spPr>
          <a:xfrm>
            <a:off x="406400" y="3948404"/>
            <a:ext cx="31396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Date:</a:t>
            </a:r>
          </a:p>
        </p:txBody>
      </p: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FF4DB5FC-8BCE-4AD0-873B-B6579CBD4EA5}"/>
              </a:ext>
            </a:extLst>
          </p:cNvPr>
          <p:cNvCxnSpPr/>
          <p:nvPr/>
        </p:nvCxnSpPr>
        <p:spPr>
          <a:xfrm>
            <a:off x="914400" y="4312380"/>
            <a:ext cx="2301240" cy="0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9CC8B6FE-3581-44FC-9DEC-F1544EF8213E}"/>
              </a:ext>
            </a:extLst>
          </p:cNvPr>
          <p:cNvSpPr txBox="1"/>
          <p:nvPr/>
        </p:nvSpPr>
        <p:spPr>
          <a:xfrm>
            <a:off x="370469" y="4803435"/>
            <a:ext cx="6117062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kumimoji="1" lang="en-US" altLang="ja-JP" sz="1100" b="1" dirty="0"/>
          </a:p>
          <a:p>
            <a:r>
              <a:rPr kumimoji="1" lang="en-US" altLang="ja-JP" sz="1100" b="1" dirty="0"/>
              <a:t>TOMAS TECH CO.,LTD.</a:t>
            </a:r>
          </a:p>
          <a:p>
            <a:endParaRPr kumimoji="1" lang="en-US" altLang="ja-JP" sz="1100" b="1" dirty="0"/>
          </a:p>
          <a:p>
            <a:r>
              <a:rPr kumimoji="1" lang="en-US" altLang="ja-JP" sz="1100" b="1" dirty="0"/>
              <a:t>Sign:</a:t>
            </a:r>
            <a:r>
              <a:rPr kumimoji="1" lang="ja-JP" altLang="en-US" sz="1100" b="1" u="sng" dirty="0"/>
              <a:t>　　　　　　　　　　　　　　　　　　　　</a:t>
            </a:r>
            <a:r>
              <a:rPr kumimoji="1" lang="ja-JP" altLang="en-US" sz="1100" b="1" dirty="0"/>
              <a:t>　　　　　　　　　　　　　　　　　　　　　　　　　　　　　　　</a:t>
            </a:r>
            <a:r>
              <a:rPr kumimoji="1" lang="en-US" altLang="ja-JP" sz="1100" b="1" u="sng" dirty="0"/>
              <a:t>                  </a:t>
            </a:r>
            <a:r>
              <a:rPr kumimoji="1" lang="en-US" altLang="ja-JP" sz="1100" b="1" dirty="0"/>
              <a:t>        </a:t>
            </a:r>
          </a:p>
          <a:p>
            <a:endParaRPr kumimoji="1" lang="en-US" altLang="ja-JP" sz="1100" b="1" dirty="0"/>
          </a:p>
        </p:txBody>
      </p: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F707B7E2-24C5-412A-9BC8-0D9042932055}"/>
              </a:ext>
            </a:extLst>
          </p:cNvPr>
          <p:cNvCxnSpPr/>
          <p:nvPr/>
        </p:nvCxnSpPr>
        <p:spPr>
          <a:xfrm>
            <a:off x="878469" y="5596890"/>
            <a:ext cx="2301240" cy="0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8FBA96C3-9C73-4888-897B-5BC28C9248F2}"/>
              </a:ext>
            </a:extLst>
          </p:cNvPr>
          <p:cNvSpPr txBox="1"/>
          <p:nvPr/>
        </p:nvSpPr>
        <p:spPr>
          <a:xfrm>
            <a:off x="370469" y="5786758"/>
            <a:ext cx="31396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Name:</a:t>
            </a:r>
          </a:p>
        </p:txBody>
      </p: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0F5E6E3F-76DF-49DB-B1A8-191FD6CD5E3A}"/>
              </a:ext>
            </a:extLst>
          </p:cNvPr>
          <p:cNvCxnSpPr/>
          <p:nvPr/>
        </p:nvCxnSpPr>
        <p:spPr>
          <a:xfrm>
            <a:off x="878469" y="6150734"/>
            <a:ext cx="2301240" cy="0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6CD97158-E796-43D8-9519-A676C5C9D762}"/>
              </a:ext>
            </a:extLst>
          </p:cNvPr>
          <p:cNvSpPr txBox="1"/>
          <p:nvPr/>
        </p:nvSpPr>
        <p:spPr>
          <a:xfrm>
            <a:off x="370469" y="6356196"/>
            <a:ext cx="31396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Title:</a:t>
            </a:r>
          </a:p>
        </p:txBody>
      </p:sp>
      <p:cxnSp>
        <p:nvCxnSpPr>
          <p:cNvPr id="33" name="直線コネクタ 32">
            <a:extLst>
              <a:ext uri="{FF2B5EF4-FFF2-40B4-BE49-F238E27FC236}">
                <a16:creationId xmlns:a16="http://schemas.microsoft.com/office/drawing/2014/main" id="{042595CF-7823-4846-8F78-5C88BB12B09C}"/>
              </a:ext>
            </a:extLst>
          </p:cNvPr>
          <p:cNvCxnSpPr/>
          <p:nvPr/>
        </p:nvCxnSpPr>
        <p:spPr>
          <a:xfrm>
            <a:off x="878469" y="6720172"/>
            <a:ext cx="2301240" cy="0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FEB37B7C-8A64-4ABE-8445-719B07C37BEA}"/>
              </a:ext>
            </a:extLst>
          </p:cNvPr>
          <p:cNvSpPr txBox="1"/>
          <p:nvPr/>
        </p:nvSpPr>
        <p:spPr>
          <a:xfrm>
            <a:off x="370469" y="6931634"/>
            <a:ext cx="31396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Date:</a:t>
            </a:r>
          </a:p>
        </p:txBody>
      </p: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0FE87F5B-C513-409D-8C9B-CFE24CDC7CBF}"/>
              </a:ext>
            </a:extLst>
          </p:cNvPr>
          <p:cNvCxnSpPr/>
          <p:nvPr/>
        </p:nvCxnSpPr>
        <p:spPr>
          <a:xfrm>
            <a:off x="878469" y="7295610"/>
            <a:ext cx="2301240" cy="0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24354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3CF2B628-9335-4B00-B73B-9012A52144F2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2. Overall configuration diagram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260BBF93-590E-46B1-959E-D6B1E58C4925}"/>
              </a:ext>
            </a:extLst>
          </p:cNvPr>
          <p:cNvSpPr txBox="1"/>
          <p:nvPr/>
        </p:nvSpPr>
        <p:spPr>
          <a:xfrm>
            <a:off x="406400" y="1025912"/>
            <a:ext cx="61170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dirty="0"/>
              <a:t>Regarding the CKD process system, consider the following system configuration.</a:t>
            </a:r>
            <a:endParaRPr kumimoji="1" lang="ja-JP" altLang="en-US" sz="1100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5</a:t>
            </a:fld>
            <a:endParaRPr kumimoji="1" lang="ja-JP" altLang="en-US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904546D1-79EE-482E-A6BD-41EFA3E9A176}"/>
              </a:ext>
            </a:extLst>
          </p:cNvPr>
          <p:cNvSpPr txBox="1"/>
          <p:nvPr/>
        </p:nvSpPr>
        <p:spPr>
          <a:xfrm>
            <a:off x="406401" y="1453702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Overall configuration diagram image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A7E3F70-2A0C-4693-B7A3-2F0C925AAAE7}"/>
              </a:ext>
            </a:extLst>
          </p:cNvPr>
          <p:cNvSpPr/>
          <p:nvPr/>
        </p:nvSpPr>
        <p:spPr>
          <a:xfrm>
            <a:off x="406400" y="1703914"/>
            <a:ext cx="6117062" cy="7470593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4" name="フローチャート: 磁気ディスク 3">
            <a:extLst>
              <a:ext uri="{FF2B5EF4-FFF2-40B4-BE49-F238E27FC236}">
                <a16:creationId xmlns:a16="http://schemas.microsoft.com/office/drawing/2014/main" id="{B513C674-2760-4A3F-A0A8-3E4F9C7D53DC}"/>
              </a:ext>
            </a:extLst>
          </p:cNvPr>
          <p:cNvSpPr/>
          <p:nvPr/>
        </p:nvSpPr>
        <p:spPr>
          <a:xfrm>
            <a:off x="1178893" y="2600994"/>
            <a:ext cx="990600" cy="707993"/>
          </a:xfrm>
          <a:prstGeom prst="flowChartMagneticDisk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 err="1">
                <a:solidFill>
                  <a:schemeClr val="tx1"/>
                </a:solidFill>
              </a:rPr>
              <a:t>HATC</a:t>
            </a:r>
            <a:r>
              <a:rPr kumimoji="1" lang="en-US" altLang="ja-JP" sz="800" b="1" dirty="0">
                <a:solidFill>
                  <a:schemeClr val="tx1"/>
                </a:solidFill>
              </a:rPr>
              <a:t> schedule data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28FFE1E8-4043-4251-A4E4-B7B924D69CFE}"/>
              </a:ext>
            </a:extLst>
          </p:cNvPr>
          <p:cNvSpPr/>
          <p:nvPr/>
        </p:nvSpPr>
        <p:spPr>
          <a:xfrm>
            <a:off x="888318" y="2202629"/>
            <a:ext cx="1633059" cy="116915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C3F5F92E-9757-4231-A2FE-BB93FDA01A0D}"/>
              </a:ext>
            </a:extLst>
          </p:cNvPr>
          <p:cNvSpPr/>
          <p:nvPr/>
        </p:nvSpPr>
        <p:spPr>
          <a:xfrm>
            <a:off x="971965" y="2254718"/>
            <a:ext cx="1382616" cy="259063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ANI CKD process server BK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AFE6C1E6-CBCB-48D7-98BF-585E085DABBA}"/>
              </a:ext>
            </a:extLst>
          </p:cNvPr>
          <p:cNvSpPr/>
          <p:nvPr/>
        </p:nvSpPr>
        <p:spPr>
          <a:xfrm>
            <a:off x="770332" y="1815261"/>
            <a:ext cx="3565448" cy="1868473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89198DE1-1D93-4DFD-AF05-9708AC3C2656}"/>
              </a:ext>
            </a:extLst>
          </p:cNvPr>
          <p:cNvSpPr/>
          <p:nvPr/>
        </p:nvSpPr>
        <p:spPr>
          <a:xfrm>
            <a:off x="1694073" y="1868672"/>
            <a:ext cx="1633059" cy="259063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Server Room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cxnSp>
        <p:nvCxnSpPr>
          <p:cNvPr id="9" name="コネクタ: カギ線 8">
            <a:extLst>
              <a:ext uri="{FF2B5EF4-FFF2-40B4-BE49-F238E27FC236}">
                <a16:creationId xmlns:a16="http://schemas.microsoft.com/office/drawing/2014/main" id="{FFD513C7-44D0-4FBA-8DD0-EE8F44976791}"/>
              </a:ext>
            </a:extLst>
          </p:cNvPr>
          <p:cNvCxnSpPr>
            <a:cxnSpLocks/>
            <a:stCxn id="4" idx="4"/>
            <a:endCxn id="14" idx="2"/>
          </p:cNvCxnSpPr>
          <p:nvPr/>
        </p:nvCxnSpPr>
        <p:spPr>
          <a:xfrm flipV="1">
            <a:off x="2169493" y="2953063"/>
            <a:ext cx="689196" cy="1928"/>
          </a:xfrm>
          <a:prstGeom prst="bentConnector3">
            <a:avLst>
              <a:gd name="adj1" fmla="val 50000"/>
            </a:avLst>
          </a:prstGeom>
          <a:ln cmpd="sng">
            <a:solidFill>
              <a:schemeClr val="tx1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コネクタ: カギ線 28">
            <a:extLst>
              <a:ext uri="{FF2B5EF4-FFF2-40B4-BE49-F238E27FC236}">
                <a16:creationId xmlns:a16="http://schemas.microsoft.com/office/drawing/2014/main" id="{E55AB969-85CA-476D-B0C2-315CDD91357D}"/>
              </a:ext>
            </a:extLst>
          </p:cNvPr>
          <p:cNvCxnSpPr>
            <a:cxnSpLocks/>
            <a:stCxn id="14" idx="2"/>
            <a:endCxn id="6" idx="0"/>
          </p:cNvCxnSpPr>
          <p:nvPr/>
        </p:nvCxnSpPr>
        <p:spPr>
          <a:xfrm rot="10800000" flipH="1" flipV="1">
            <a:off x="2858689" y="2953062"/>
            <a:ext cx="515990" cy="949979"/>
          </a:xfrm>
          <a:prstGeom prst="bentConnector4">
            <a:avLst>
              <a:gd name="adj1" fmla="val -44303"/>
              <a:gd name="adj2" fmla="val 85316"/>
            </a:avLst>
          </a:prstGeom>
          <a:ln w="25400" cmpd="dbl">
            <a:solidFill>
              <a:schemeClr val="tx1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コネクタ: カギ線 30">
            <a:extLst>
              <a:ext uri="{FF2B5EF4-FFF2-40B4-BE49-F238E27FC236}">
                <a16:creationId xmlns:a16="http://schemas.microsoft.com/office/drawing/2014/main" id="{A075FB90-865F-413C-A481-74D84D698C6C}"/>
              </a:ext>
            </a:extLst>
          </p:cNvPr>
          <p:cNvCxnSpPr>
            <a:cxnSpLocks/>
            <a:stCxn id="39" idx="0"/>
            <a:endCxn id="46" idx="2"/>
          </p:cNvCxnSpPr>
          <p:nvPr/>
        </p:nvCxnSpPr>
        <p:spPr>
          <a:xfrm rot="5400000" flipH="1" flipV="1">
            <a:off x="3145442" y="2455299"/>
            <a:ext cx="354705" cy="376415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prstDash val="dash"/>
            <a:headEnd w="sm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C7433826-5D10-9416-CE66-F30C78DEE099}"/>
              </a:ext>
            </a:extLst>
          </p:cNvPr>
          <p:cNvSpPr/>
          <p:nvPr/>
        </p:nvSpPr>
        <p:spPr>
          <a:xfrm>
            <a:off x="2558149" y="3903042"/>
            <a:ext cx="1633059" cy="259063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S/W Hub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55E76E7F-95D7-BA7A-A48C-E5C0E99A9931}"/>
              </a:ext>
            </a:extLst>
          </p:cNvPr>
          <p:cNvSpPr/>
          <p:nvPr/>
        </p:nvSpPr>
        <p:spPr>
          <a:xfrm>
            <a:off x="888317" y="3401993"/>
            <a:ext cx="1633059" cy="259063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UPS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4" name="フローチャート: 磁気ディスク 13">
            <a:extLst>
              <a:ext uri="{FF2B5EF4-FFF2-40B4-BE49-F238E27FC236}">
                <a16:creationId xmlns:a16="http://schemas.microsoft.com/office/drawing/2014/main" id="{823E7338-F353-7858-50AE-06191E62F406}"/>
              </a:ext>
            </a:extLst>
          </p:cNvPr>
          <p:cNvSpPr/>
          <p:nvPr/>
        </p:nvSpPr>
        <p:spPr>
          <a:xfrm>
            <a:off x="2858689" y="2599066"/>
            <a:ext cx="990600" cy="707993"/>
          </a:xfrm>
          <a:prstGeom prst="flowChartMagneticDisk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 err="1">
                <a:solidFill>
                  <a:schemeClr val="tx1"/>
                </a:solidFill>
              </a:rPr>
              <a:t>HATC</a:t>
            </a:r>
            <a:r>
              <a:rPr kumimoji="1" lang="en-US" altLang="ja-JP" sz="800" b="1" dirty="0">
                <a:solidFill>
                  <a:schemeClr val="tx1"/>
                </a:solidFill>
              </a:rPr>
              <a:t> schedule data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47D3E8B0-150D-7475-721B-42AC81C52689}"/>
              </a:ext>
            </a:extLst>
          </p:cNvPr>
          <p:cNvSpPr/>
          <p:nvPr/>
        </p:nvSpPr>
        <p:spPr>
          <a:xfrm>
            <a:off x="2568114" y="2200701"/>
            <a:ext cx="1633059" cy="116915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FDC1775D-106A-4D07-F281-598E34BF71E5}"/>
              </a:ext>
            </a:extLst>
          </p:cNvPr>
          <p:cNvSpPr/>
          <p:nvPr/>
        </p:nvSpPr>
        <p:spPr>
          <a:xfrm>
            <a:off x="2651761" y="2252790"/>
            <a:ext cx="1382616" cy="259063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ANI CKD process server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06C2FC49-1689-3085-7FCD-520772B23ABA}"/>
              </a:ext>
            </a:extLst>
          </p:cNvPr>
          <p:cNvSpPr/>
          <p:nvPr/>
        </p:nvSpPr>
        <p:spPr>
          <a:xfrm>
            <a:off x="2568113" y="3401028"/>
            <a:ext cx="1633059" cy="259063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UPS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D245BB6D-81C4-6136-4096-5E4676131264}"/>
              </a:ext>
            </a:extLst>
          </p:cNvPr>
          <p:cNvSpPr/>
          <p:nvPr/>
        </p:nvSpPr>
        <p:spPr>
          <a:xfrm>
            <a:off x="4382517" y="1815261"/>
            <a:ext cx="1993982" cy="1868473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0ACE5DD3-C5DF-F102-40E6-861C020D1F24}"/>
              </a:ext>
            </a:extLst>
          </p:cNvPr>
          <p:cNvSpPr/>
          <p:nvPr/>
        </p:nvSpPr>
        <p:spPr>
          <a:xfrm>
            <a:off x="799965" y="4565511"/>
            <a:ext cx="1277969" cy="23936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Receiving area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39" name="正方形/長方形 38">
            <a:extLst>
              <a:ext uri="{FF2B5EF4-FFF2-40B4-BE49-F238E27FC236}">
                <a16:creationId xmlns:a16="http://schemas.microsoft.com/office/drawing/2014/main" id="{8071578E-9247-9FCB-C277-F85AD231E0A3}"/>
              </a:ext>
            </a:extLst>
          </p:cNvPr>
          <p:cNvSpPr/>
          <p:nvPr/>
        </p:nvSpPr>
        <p:spPr>
          <a:xfrm>
            <a:off x="769490" y="4514728"/>
            <a:ext cx="1342453" cy="2155312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DBEB6AFD-5F39-4763-5FA3-5C2C4D5055E9}"/>
              </a:ext>
            </a:extLst>
          </p:cNvPr>
          <p:cNvSpPr/>
          <p:nvPr/>
        </p:nvSpPr>
        <p:spPr>
          <a:xfrm>
            <a:off x="2199339" y="4565511"/>
            <a:ext cx="1277969" cy="23936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Stock &amp; Staging area 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B2846F92-D703-07BD-0C39-D488CBDA9046}"/>
              </a:ext>
            </a:extLst>
          </p:cNvPr>
          <p:cNvSpPr/>
          <p:nvPr/>
        </p:nvSpPr>
        <p:spPr>
          <a:xfrm>
            <a:off x="2168864" y="4514727"/>
            <a:ext cx="1342453" cy="2155313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40C82779-3522-7677-0DA6-2A5FDEFA3C3C}"/>
              </a:ext>
            </a:extLst>
          </p:cNvPr>
          <p:cNvSpPr/>
          <p:nvPr/>
        </p:nvSpPr>
        <p:spPr>
          <a:xfrm>
            <a:off x="3585142" y="4565511"/>
            <a:ext cx="1277969" cy="23936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Inner packing area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43" name="正方形/長方形 42">
            <a:extLst>
              <a:ext uri="{FF2B5EF4-FFF2-40B4-BE49-F238E27FC236}">
                <a16:creationId xmlns:a16="http://schemas.microsoft.com/office/drawing/2014/main" id="{3CC56CFD-33D2-6D1B-6A7A-AAD957AF19D2}"/>
              </a:ext>
            </a:extLst>
          </p:cNvPr>
          <p:cNvSpPr/>
          <p:nvPr/>
        </p:nvSpPr>
        <p:spPr>
          <a:xfrm>
            <a:off x="3554667" y="4514727"/>
            <a:ext cx="1342453" cy="321157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1633A3C1-4E47-5562-9A70-410CFD6A2EA4}"/>
              </a:ext>
            </a:extLst>
          </p:cNvPr>
          <p:cNvSpPr/>
          <p:nvPr/>
        </p:nvSpPr>
        <p:spPr>
          <a:xfrm>
            <a:off x="4970945" y="4565510"/>
            <a:ext cx="1277969" cy="23936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Outer Packing area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3AAB85F5-CD5A-3C14-E9CE-09C6838CF269}"/>
              </a:ext>
            </a:extLst>
          </p:cNvPr>
          <p:cNvSpPr/>
          <p:nvPr/>
        </p:nvSpPr>
        <p:spPr>
          <a:xfrm>
            <a:off x="4940470" y="4514726"/>
            <a:ext cx="1342453" cy="270395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46" name="正方形/長方形 45">
            <a:extLst>
              <a:ext uri="{FF2B5EF4-FFF2-40B4-BE49-F238E27FC236}">
                <a16:creationId xmlns:a16="http://schemas.microsoft.com/office/drawing/2014/main" id="{5C001E66-F6D2-6C9A-AC6D-C5188264EDFC}"/>
              </a:ext>
            </a:extLst>
          </p:cNvPr>
          <p:cNvSpPr/>
          <p:nvPr/>
        </p:nvSpPr>
        <p:spPr>
          <a:xfrm>
            <a:off x="4388342" y="3900960"/>
            <a:ext cx="1633059" cy="259063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A/P *9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47" name="正方形/長方形 46">
            <a:extLst>
              <a:ext uri="{FF2B5EF4-FFF2-40B4-BE49-F238E27FC236}">
                <a16:creationId xmlns:a16="http://schemas.microsoft.com/office/drawing/2014/main" id="{1F5C3926-CAF7-E1F0-F95F-5013536FDD25}"/>
              </a:ext>
            </a:extLst>
          </p:cNvPr>
          <p:cNvSpPr/>
          <p:nvPr/>
        </p:nvSpPr>
        <p:spPr>
          <a:xfrm>
            <a:off x="799964" y="4855659"/>
            <a:ext cx="1277969" cy="590262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Handy terminal *3</a:t>
            </a:r>
          </a:p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Tablet *3</a:t>
            </a:r>
          </a:p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Label printer for Tag receive *1</a:t>
            </a:r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48" name="正方形/長方形 47">
            <a:extLst>
              <a:ext uri="{FF2B5EF4-FFF2-40B4-BE49-F238E27FC236}">
                <a16:creationId xmlns:a16="http://schemas.microsoft.com/office/drawing/2014/main" id="{44AFB4F6-DA3E-60C9-F0EE-F753432945BD}"/>
              </a:ext>
            </a:extLst>
          </p:cNvPr>
          <p:cNvSpPr/>
          <p:nvPr/>
        </p:nvSpPr>
        <p:spPr>
          <a:xfrm>
            <a:off x="2199338" y="4854273"/>
            <a:ext cx="4049576" cy="59164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Handy terminal * 21</a:t>
            </a:r>
          </a:p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Tablet *21</a:t>
            </a:r>
          </a:p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Label printer for Content label *7</a:t>
            </a:r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51" name="正方形/長方形 50">
            <a:extLst>
              <a:ext uri="{FF2B5EF4-FFF2-40B4-BE49-F238E27FC236}">
                <a16:creationId xmlns:a16="http://schemas.microsoft.com/office/drawing/2014/main" id="{7033E342-69EF-D224-A44D-6E2D0537E417}"/>
              </a:ext>
            </a:extLst>
          </p:cNvPr>
          <p:cNvSpPr/>
          <p:nvPr/>
        </p:nvSpPr>
        <p:spPr>
          <a:xfrm>
            <a:off x="769490" y="3903041"/>
            <a:ext cx="1399374" cy="259063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TV 75” for monitor *2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cxnSp>
        <p:nvCxnSpPr>
          <p:cNvPr id="54" name="コネクタ: カギ線 53">
            <a:extLst>
              <a:ext uri="{FF2B5EF4-FFF2-40B4-BE49-F238E27FC236}">
                <a16:creationId xmlns:a16="http://schemas.microsoft.com/office/drawing/2014/main" id="{AA332D31-EA1A-8B88-0019-114516EAB956}"/>
              </a:ext>
            </a:extLst>
          </p:cNvPr>
          <p:cNvCxnSpPr>
            <a:cxnSpLocks/>
            <a:stCxn id="41" idx="0"/>
            <a:endCxn id="46" idx="2"/>
          </p:cNvCxnSpPr>
          <p:nvPr/>
        </p:nvCxnSpPr>
        <p:spPr>
          <a:xfrm rot="5400000" flipH="1" flipV="1">
            <a:off x="3845129" y="3154985"/>
            <a:ext cx="354704" cy="2364781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prstDash val="dash"/>
            <a:headEnd w="sm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コネクタ: カギ線 56">
            <a:extLst>
              <a:ext uri="{FF2B5EF4-FFF2-40B4-BE49-F238E27FC236}">
                <a16:creationId xmlns:a16="http://schemas.microsoft.com/office/drawing/2014/main" id="{3005C37E-3C10-B64A-5BC4-7EF808736606}"/>
              </a:ext>
            </a:extLst>
          </p:cNvPr>
          <p:cNvCxnSpPr>
            <a:cxnSpLocks/>
            <a:stCxn id="45" idx="0"/>
            <a:endCxn id="46" idx="2"/>
          </p:cNvCxnSpPr>
          <p:nvPr/>
        </p:nvCxnSpPr>
        <p:spPr>
          <a:xfrm rot="16200000" flipV="1">
            <a:off x="5230934" y="4133962"/>
            <a:ext cx="354703" cy="40682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prstDash val="dash"/>
            <a:headEnd w="sm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コネクタ: カギ線 60">
            <a:extLst>
              <a:ext uri="{FF2B5EF4-FFF2-40B4-BE49-F238E27FC236}">
                <a16:creationId xmlns:a16="http://schemas.microsoft.com/office/drawing/2014/main" id="{4A95436C-F863-1F67-F120-FF92194AD86C}"/>
              </a:ext>
            </a:extLst>
          </p:cNvPr>
          <p:cNvCxnSpPr>
            <a:cxnSpLocks/>
            <a:stCxn id="43" idx="0"/>
            <a:endCxn id="6" idx="2"/>
          </p:cNvCxnSpPr>
          <p:nvPr/>
        </p:nvCxnSpPr>
        <p:spPr>
          <a:xfrm rot="16200000" flipV="1">
            <a:off x="3623976" y="3912808"/>
            <a:ext cx="352622" cy="85121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prstDash val="solid"/>
            <a:headEnd w="sm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線コネクタ 75">
            <a:extLst>
              <a:ext uri="{FF2B5EF4-FFF2-40B4-BE49-F238E27FC236}">
                <a16:creationId xmlns:a16="http://schemas.microsoft.com/office/drawing/2014/main" id="{870043D1-6E3C-D679-45AA-D0556CDEDE93}"/>
              </a:ext>
            </a:extLst>
          </p:cNvPr>
          <p:cNvCxnSpPr>
            <a:cxnSpLocks/>
          </p:cNvCxnSpPr>
          <p:nvPr/>
        </p:nvCxnSpPr>
        <p:spPr>
          <a:xfrm>
            <a:off x="4558206" y="2209533"/>
            <a:ext cx="479074" cy="0"/>
          </a:xfrm>
          <a:prstGeom prst="line">
            <a:avLst/>
          </a:prstGeom>
          <a:ln>
            <a:solidFill>
              <a:schemeClr val="tx1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線コネクタ 77">
            <a:extLst>
              <a:ext uri="{FF2B5EF4-FFF2-40B4-BE49-F238E27FC236}">
                <a16:creationId xmlns:a16="http://schemas.microsoft.com/office/drawing/2014/main" id="{0EAB77C6-0465-EE21-496E-196E4C3F59F9}"/>
              </a:ext>
            </a:extLst>
          </p:cNvPr>
          <p:cNvCxnSpPr>
            <a:cxnSpLocks/>
          </p:cNvCxnSpPr>
          <p:nvPr/>
        </p:nvCxnSpPr>
        <p:spPr>
          <a:xfrm>
            <a:off x="4558206" y="1957883"/>
            <a:ext cx="479074" cy="0"/>
          </a:xfrm>
          <a:prstGeom prst="line">
            <a:avLst/>
          </a:prstGeom>
          <a:ln w="28575" cmpd="dbl">
            <a:solidFill>
              <a:schemeClr val="tx1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線コネクタ 78">
            <a:extLst>
              <a:ext uri="{FF2B5EF4-FFF2-40B4-BE49-F238E27FC236}">
                <a16:creationId xmlns:a16="http://schemas.microsoft.com/office/drawing/2014/main" id="{A61B49F6-C9BB-FE2E-0AFC-FFB864B202B1}"/>
              </a:ext>
            </a:extLst>
          </p:cNvPr>
          <p:cNvCxnSpPr>
            <a:cxnSpLocks/>
          </p:cNvCxnSpPr>
          <p:nvPr/>
        </p:nvCxnSpPr>
        <p:spPr>
          <a:xfrm>
            <a:off x="4558206" y="2433632"/>
            <a:ext cx="479074" cy="0"/>
          </a:xfrm>
          <a:prstGeom prst="line">
            <a:avLst/>
          </a:prstGeom>
          <a:ln>
            <a:solidFill>
              <a:schemeClr val="tx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正方形/長方形 79">
            <a:extLst>
              <a:ext uri="{FF2B5EF4-FFF2-40B4-BE49-F238E27FC236}">
                <a16:creationId xmlns:a16="http://schemas.microsoft.com/office/drawing/2014/main" id="{C9533D9A-3BD7-1322-0316-21A8E5413CAF}"/>
              </a:ext>
            </a:extLst>
          </p:cNvPr>
          <p:cNvSpPr/>
          <p:nvPr/>
        </p:nvSpPr>
        <p:spPr>
          <a:xfrm>
            <a:off x="5127911" y="2348240"/>
            <a:ext cx="1181449" cy="239364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800" b="1" dirty="0">
                <a:solidFill>
                  <a:schemeClr val="tx1"/>
                </a:solidFill>
              </a:rPr>
              <a:t>WIFI communication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81" name="正方形/長方形 80">
            <a:extLst>
              <a:ext uri="{FF2B5EF4-FFF2-40B4-BE49-F238E27FC236}">
                <a16:creationId xmlns:a16="http://schemas.microsoft.com/office/drawing/2014/main" id="{4D443ACC-0602-F380-9A20-50CEAFD74498}"/>
              </a:ext>
            </a:extLst>
          </p:cNvPr>
          <p:cNvSpPr/>
          <p:nvPr/>
        </p:nvSpPr>
        <p:spPr>
          <a:xfrm>
            <a:off x="5127910" y="2088378"/>
            <a:ext cx="1181449" cy="239364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800" b="1" dirty="0">
                <a:solidFill>
                  <a:schemeClr val="tx1"/>
                </a:solidFill>
              </a:rPr>
              <a:t>LAN communication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82" name="正方形/長方形 81">
            <a:extLst>
              <a:ext uri="{FF2B5EF4-FFF2-40B4-BE49-F238E27FC236}">
                <a16:creationId xmlns:a16="http://schemas.microsoft.com/office/drawing/2014/main" id="{9F7CB6C9-5A94-AF07-5AF8-798F29049B81}"/>
              </a:ext>
            </a:extLst>
          </p:cNvPr>
          <p:cNvSpPr/>
          <p:nvPr/>
        </p:nvSpPr>
        <p:spPr>
          <a:xfrm>
            <a:off x="5127909" y="1843415"/>
            <a:ext cx="1181449" cy="239364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800" b="1" dirty="0">
                <a:solidFill>
                  <a:schemeClr val="tx1"/>
                </a:solidFill>
              </a:rPr>
              <a:t>Fiber optic communication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83" name="フローチャート: 書類 82">
            <a:extLst>
              <a:ext uri="{FF2B5EF4-FFF2-40B4-BE49-F238E27FC236}">
                <a16:creationId xmlns:a16="http://schemas.microsoft.com/office/drawing/2014/main" id="{25B5B980-DE0F-FB61-BD55-4258DEBC2CB7}"/>
              </a:ext>
            </a:extLst>
          </p:cNvPr>
          <p:cNvSpPr/>
          <p:nvPr/>
        </p:nvSpPr>
        <p:spPr>
          <a:xfrm flipH="1">
            <a:off x="4665641" y="3142794"/>
            <a:ext cx="266404" cy="202024"/>
          </a:xfrm>
          <a:prstGeom prst="flowChartDocumen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84" name="フローチャート: 書類 83">
            <a:extLst>
              <a:ext uri="{FF2B5EF4-FFF2-40B4-BE49-F238E27FC236}">
                <a16:creationId xmlns:a16="http://schemas.microsoft.com/office/drawing/2014/main" id="{33A655AB-90BD-2C5D-E52C-E3D75CA09605}"/>
              </a:ext>
            </a:extLst>
          </p:cNvPr>
          <p:cNvSpPr/>
          <p:nvPr/>
        </p:nvSpPr>
        <p:spPr>
          <a:xfrm>
            <a:off x="3943642" y="6044934"/>
            <a:ext cx="621053" cy="453451"/>
          </a:xfrm>
          <a:prstGeom prst="flowChartDocumen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Contents label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85" name="正方形/長方形 84">
            <a:extLst>
              <a:ext uri="{FF2B5EF4-FFF2-40B4-BE49-F238E27FC236}">
                <a16:creationId xmlns:a16="http://schemas.microsoft.com/office/drawing/2014/main" id="{E9BD3DAB-5650-9C6F-23D2-E28B4A0D4460}"/>
              </a:ext>
            </a:extLst>
          </p:cNvPr>
          <p:cNvSpPr/>
          <p:nvPr/>
        </p:nvSpPr>
        <p:spPr>
          <a:xfrm>
            <a:off x="4563189" y="2618475"/>
            <a:ext cx="474091" cy="18121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86" name="正方形/長方形 85">
            <a:extLst>
              <a:ext uri="{FF2B5EF4-FFF2-40B4-BE49-F238E27FC236}">
                <a16:creationId xmlns:a16="http://schemas.microsoft.com/office/drawing/2014/main" id="{18247B04-ACDE-6472-69AC-ACA6A6F49F60}"/>
              </a:ext>
            </a:extLst>
          </p:cNvPr>
          <p:cNvSpPr/>
          <p:nvPr/>
        </p:nvSpPr>
        <p:spPr>
          <a:xfrm>
            <a:off x="5127909" y="2589398"/>
            <a:ext cx="1181449" cy="239364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800" b="1" dirty="0">
                <a:solidFill>
                  <a:schemeClr val="tx1"/>
                </a:solidFill>
              </a:rPr>
              <a:t>System unit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87" name="正方形/長方形 86">
            <a:extLst>
              <a:ext uri="{FF2B5EF4-FFF2-40B4-BE49-F238E27FC236}">
                <a16:creationId xmlns:a16="http://schemas.microsoft.com/office/drawing/2014/main" id="{028E5952-B029-ED9D-B3F1-E7DF3E6CF10A}"/>
              </a:ext>
            </a:extLst>
          </p:cNvPr>
          <p:cNvSpPr/>
          <p:nvPr/>
        </p:nvSpPr>
        <p:spPr>
          <a:xfrm>
            <a:off x="5127909" y="3120481"/>
            <a:ext cx="1181449" cy="239364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800" b="1" dirty="0">
                <a:solidFill>
                  <a:schemeClr val="tx1"/>
                </a:solidFill>
              </a:rPr>
              <a:t>Using label (Old)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cxnSp>
        <p:nvCxnSpPr>
          <p:cNvPr id="92" name="直線コネクタ 91">
            <a:extLst>
              <a:ext uri="{FF2B5EF4-FFF2-40B4-BE49-F238E27FC236}">
                <a16:creationId xmlns:a16="http://schemas.microsoft.com/office/drawing/2014/main" id="{AED609E7-7D49-5F38-D6C0-6AEF1D616FE4}"/>
              </a:ext>
            </a:extLst>
          </p:cNvPr>
          <p:cNvCxnSpPr>
            <a:stCxn id="46" idx="1"/>
            <a:endCxn id="6" idx="3"/>
          </p:cNvCxnSpPr>
          <p:nvPr/>
        </p:nvCxnSpPr>
        <p:spPr>
          <a:xfrm flipH="1">
            <a:off x="4191208" y="4030492"/>
            <a:ext cx="197134" cy="2082"/>
          </a:xfrm>
          <a:prstGeom prst="line">
            <a:avLst/>
          </a:prstGeom>
          <a:ln>
            <a:solidFill>
              <a:schemeClr val="tx1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線コネクタ 92">
            <a:extLst>
              <a:ext uri="{FF2B5EF4-FFF2-40B4-BE49-F238E27FC236}">
                <a16:creationId xmlns:a16="http://schemas.microsoft.com/office/drawing/2014/main" id="{777F3752-65B4-9B73-EEFE-CB414298B256}"/>
              </a:ext>
            </a:extLst>
          </p:cNvPr>
          <p:cNvCxnSpPr>
            <a:cxnSpLocks/>
            <a:stCxn id="51" idx="3"/>
            <a:endCxn id="6" idx="1"/>
          </p:cNvCxnSpPr>
          <p:nvPr/>
        </p:nvCxnSpPr>
        <p:spPr>
          <a:xfrm>
            <a:off x="2168864" y="4032573"/>
            <a:ext cx="389285" cy="1"/>
          </a:xfrm>
          <a:prstGeom prst="line">
            <a:avLst/>
          </a:prstGeom>
          <a:ln>
            <a:solidFill>
              <a:schemeClr val="tx1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フローチャート: 書類 103">
            <a:extLst>
              <a:ext uri="{FF2B5EF4-FFF2-40B4-BE49-F238E27FC236}">
                <a16:creationId xmlns:a16="http://schemas.microsoft.com/office/drawing/2014/main" id="{872D0244-D20E-6993-5305-858AD043FB65}"/>
              </a:ext>
            </a:extLst>
          </p:cNvPr>
          <p:cNvSpPr/>
          <p:nvPr/>
        </p:nvSpPr>
        <p:spPr>
          <a:xfrm>
            <a:off x="4659395" y="2875264"/>
            <a:ext cx="276695" cy="202024"/>
          </a:xfrm>
          <a:prstGeom prst="flowChartDocumen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05" name="正方形/長方形 104">
            <a:extLst>
              <a:ext uri="{FF2B5EF4-FFF2-40B4-BE49-F238E27FC236}">
                <a16:creationId xmlns:a16="http://schemas.microsoft.com/office/drawing/2014/main" id="{682D7120-C964-8F3B-D556-B452006469E1}"/>
              </a:ext>
            </a:extLst>
          </p:cNvPr>
          <p:cNvSpPr/>
          <p:nvPr/>
        </p:nvSpPr>
        <p:spPr>
          <a:xfrm>
            <a:off x="5127909" y="2822150"/>
            <a:ext cx="1181449" cy="239364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800" b="1" dirty="0">
                <a:solidFill>
                  <a:schemeClr val="tx1"/>
                </a:solidFill>
              </a:rPr>
              <a:t>Printing label (New)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12" name="フローチャート: 書類 111">
            <a:extLst>
              <a:ext uri="{FF2B5EF4-FFF2-40B4-BE49-F238E27FC236}">
                <a16:creationId xmlns:a16="http://schemas.microsoft.com/office/drawing/2014/main" id="{1D280D35-CB11-878D-E507-46A440CF9686}"/>
              </a:ext>
            </a:extLst>
          </p:cNvPr>
          <p:cNvSpPr/>
          <p:nvPr/>
        </p:nvSpPr>
        <p:spPr>
          <a:xfrm>
            <a:off x="5305891" y="5533859"/>
            <a:ext cx="621053" cy="453451"/>
          </a:xfrm>
          <a:prstGeom prst="flowChartDocumen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Contents label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114" name="フローチャート: 書類 113">
            <a:extLst>
              <a:ext uri="{FF2B5EF4-FFF2-40B4-BE49-F238E27FC236}">
                <a16:creationId xmlns:a16="http://schemas.microsoft.com/office/drawing/2014/main" id="{F65C59BC-BCAC-055E-ACF5-BC11A7B1A132}"/>
              </a:ext>
            </a:extLst>
          </p:cNvPr>
          <p:cNvSpPr/>
          <p:nvPr/>
        </p:nvSpPr>
        <p:spPr>
          <a:xfrm flipH="1">
            <a:off x="5305892" y="6044934"/>
            <a:ext cx="621052" cy="453451"/>
          </a:xfrm>
          <a:prstGeom prst="flowChartDocumen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Packing check sheet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119" name="フローチャート: 書類 118">
            <a:extLst>
              <a:ext uri="{FF2B5EF4-FFF2-40B4-BE49-F238E27FC236}">
                <a16:creationId xmlns:a16="http://schemas.microsoft.com/office/drawing/2014/main" id="{E7C3BD6F-7373-4D41-3B22-AF5889ACC096}"/>
              </a:ext>
            </a:extLst>
          </p:cNvPr>
          <p:cNvSpPr/>
          <p:nvPr/>
        </p:nvSpPr>
        <p:spPr>
          <a:xfrm flipH="1">
            <a:off x="5305892" y="6564115"/>
            <a:ext cx="621052" cy="453451"/>
          </a:xfrm>
          <a:prstGeom prst="flowChartDocumen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Case mark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120" name="正方形/長方形 119">
            <a:extLst>
              <a:ext uri="{FF2B5EF4-FFF2-40B4-BE49-F238E27FC236}">
                <a16:creationId xmlns:a16="http://schemas.microsoft.com/office/drawing/2014/main" id="{F0252E17-8929-8E9A-C40C-411EF45E0E61}"/>
              </a:ext>
            </a:extLst>
          </p:cNvPr>
          <p:cNvSpPr/>
          <p:nvPr/>
        </p:nvSpPr>
        <p:spPr>
          <a:xfrm>
            <a:off x="5127909" y="3416217"/>
            <a:ext cx="1181449" cy="239364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800" b="1" dirty="0">
                <a:solidFill>
                  <a:schemeClr val="tx1"/>
                </a:solidFill>
              </a:rPr>
              <a:t>Show document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21" name="平行四辺形 120">
            <a:extLst>
              <a:ext uri="{FF2B5EF4-FFF2-40B4-BE49-F238E27FC236}">
                <a16:creationId xmlns:a16="http://schemas.microsoft.com/office/drawing/2014/main" id="{3CA197E5-2A8D-EC60-7E41-0C659D7C1260}"/>
              </a:ext>
            </a:extLst>
          </p:cNvPr>
          <p:cNvSpPr/>
          <p:nvPr/>
        </p:nvSpPr>
        <p:spPr>
          <a:xfrm>
            <a:off x="4626073" y="3438059"/>
            <a:ext cx="311550" cy="202024"/>
          </a:xfrm>
          <a:prstGeom prst="parallelogram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22" name="平行四辺形 121">
            <a:extLst>
              <a:ext uri="{FF2B5EF4-FFF2-40B4-BE49-F238E27FC236}">
                <a16:creationId xmlns:a16="http://schemas.microsoft.com/office/drawing/2014/main" id="{604FC11B-EF8E-AD55-D694-9755F9F7F119}"/>
              </a:ext>
            </a:extLst>
          </p:cNvPr>
          <p:cNvSpPr/>
          <p:nvPr/>
        </p:nvSpPr>
        <p:spPr>
          <a:xfrm>
            <a:off x="3788837" y="6564115"/>
            <a:ext cx="824669" cy="453451"/>
          </a:xfrm>
          <a:prstGeom prst="parallelogram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Meiji card for Tablet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127" name="平行四辺形 126">
            <a:extLst>
              <a:ext uri="{FF2B5EF4-FFF2-40B4-BE49-F238E27FC236}">
                <a16:creationId xmlns:a16="http://schemas.microsoft.com/office/drawing/2014/main" id="{9E043291-F1CD-1F4D-D668-CCC5A479EEB4}"/>
              </a:ext>
            </a:extLst>
          </p:cNvPr>
          <p:cNvSpPr/>
          <p:nvPr/>
        </p:nvSpPr>
        <p:spPr>
          <a:xfrm>
            <a:off x="3796556" y="7081563"/>
            <a:ext cx="824669" cy="453451"/>
          </a:xfrm>
          <a:prstGeom prst="parallelogram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Packing method for Tablet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128" name="平行四辺形 127">
            <a:extLst>
              <a:ext uri="{FF2B5EF4-FFF2-40B4-BE49-F238E27FC236}">
                <a16:creationId xmlns:a16="http://schemas.microsoft.com/office/drawing/2014/main" id="{5100D50F-290A-D9EE-25B4-04C61625DE05}"/>
              </a:ext>
            </a:extLst>
          </p:cNvPr>
          <p:cNvSpPr/>
          <p:nvPr/>
        </p:nvSpPr>
        <p:spPr>
          <a:xfrm>
            <a:off x="1001698" y="6044934"/>
            <a:ext cx="824669" cy="453451"/>
          </a:xfrm>
          <a:prstGeom prst="parallelogram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Meiji card for Tablet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65" name="平行四辺形 127">
            <a:extLst>
              <a:ext uri="{FF2B5EF4-FFF2-40B4-BE49-F238E27FC236}">
                <a16:creationId xmlns:a16="http://schemas.microsoft.com/office/drawing/2014/main" id="{5100D50F-290A-D9EE-25B4-04C61625DE05}"/>
              </a:ext>
            </a:extLst>
          </p:cNvPr>
          <p:cNvSpPr/>
          <p:nvPr/>
        </p:nvSpPr>
        <p:spPr>
          <a:xfrm>
            <a:off x="2397573" y="6044934"/>
            <a:ext cx="824669" cy="453451"/>
          </a:xfrm>
          <a:prstGeom prst="parallelogram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Meiji card for Tablet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5" name="フローチャート: 書類 4">
            <a:extLst>
              <a:ext uri="{FF2B5EF4-FFF2-40B4-BE49-F238E27FC236}">
                <a16:creationId xmlns:a16="http://schemas.microsoft.com/office/drawing/2014/main" id="{96BA930C-BBB8-16B5-237A-D4EABF63F8E7}"/>
              </a:ext>
            </a:extLst>
          </p:cNvPr>
          <p:cNvSpPr/>
          <p:nvPr/>
        </p:nvSpPr>
        <p:spPr>
          <a:xfrm>
            <a:off x="1143761" y="5521475"/>
            <a:ext cx="621053" cy="453451"/>
          </a:xfrm>
          <a:prstGeom prst="flowChartDocumen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Parts contents tag receive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7" name="フローチャート: 書類 6">
            <a:extLst>
              <a:ext uri="{FF2B5EF4-FFF2-40B4-BE49-F238E27FC236}">
                <a16:creationId xmlns:a16="http://schemas.microsoft.com/office/drawing/2014/main" id="{E4F05AC0-80A3-E41A-BC86-94D12ECB7D84}"/>
              </a:ext>
            </a:extLst>
          </p:cNvPr>
          <p:cNvSpPr/>
          <p:nvPr/>
        </p:nvSpPr>
        <p:spPr>
          <a:xfrm>
            <a:off x="2521376" y="5518702"/>
            <a:ext cx="621053" cy="453451"/>
          </a:xfrm>
          <a:prstGeom prst="flowChartDocumen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Parts contents tag receive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8" name="フローチャート: 書類 7">
            <a:extLst>
              <a:ext uri="{FF2B5EF4-FFF2-40B4-BE49-F238E27FC236}">
                <a16:creationId xmlns:a16="http://schemas.microsoft.com/office/drawing/2014/main" id="{2D63D885-3F06-83C6-6E8A-5F97BA1F233E}"/>
              </a:ext>
            </a:extLst>
          </p:cNvPr>
          <p:cNvSpPr/>
          <p:nvPr/>
        </p:nvSpPr>
        <p:spPr>
          <a:xfrm>
            <a:off x="3932496" y="5525753"/>
            <a:ext cx="621053" cy="453451"/>
          </a:xfrm>
          <a:prstGeom prst="flowChartDocumen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Parts contents tag receive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58" name="正方形/長方形 37">
            <a:extLst>
              <a:ext uri="{FF2B5EF4-FFF2-40B4-BE49-F238E27FC236}">
                <a16:creationId xmlns:a16="http://schemas.microsoft.com/office/drawing/2014/main" id="{4AA44995-E640-241C-16FF-5D53060258A5}"/>
              </a:ext>
            </a:extLst>
          </p:cNvPr>
          <p:cNvSpPr/>
          <p:nvPr/>
        </p:nvSpPr>
        <p:spPr>
          <a:xfrm>
            <a:off x="799965" y="6796377"/>
            <a:ext cx="1277969" cy="23936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Bolt area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59" name="正方形/長方形 38">
            <a:extLst>
              <a:ext uri="{FF2B5EF4-FFF2-40B4-BE49-F238E27FC236}">
                <a16:creationId xmlns:a16="http://schemas.microsoft.com/office/drawing/2014/main" id="{C0F506E5-F07A-2CA2-E838-8CFA87149317}"/>
              </a:ext>
            </a:extLst>
          </p:cNvPr>
          <p:cNvSpPr/>
          <p:nvPr/>
        </p:nvSpPr>
        <p:spPr>
          <a:xfrm>
            <a:off x="769490" y="6745594"/>
            <a:ext cx="1342453" cy="983481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60" name="正方形/長方形 46">
            <a:extLst>
              <a:ext uri="{FF2B5EF4-FFF2-40B4-BE49-F238E27FC236}">
                <a16:creationId xmlns:a16="http://schemas.microsoft.com/office/drawing/2014/main" id="{4418D1D4-9089-8979-E567-32C4F968E26D}"/>
              </a:ext>
            </a:extLst>
          </p:cNvPr>
          <p:cNvSpPr/>
          <p:nvPr/>
        </p:nvSpPr>
        <p:spPr>
          <a:xfrm>
            <a:off x="799964" y="7086525"/>
            <a:ext cx="1277969" cy="590262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Handy terminal *4</a:t>
            </a:r>
          </a:p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Tablet *4</a:t>
            </a:r>
          </a:p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Label printer for Content label *4</a:t>
            </a:r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62" name="正方形/長方形 37">
            <a:extLst>
              <a:ext uri="{FF2B5EF4-FFF2-40B4-BE49-F238E27FC236}">
                <a16:creationId xmlns:a16="http://schemas.microsoft.com/office/drawing/2014/main" id="{DF45D9E4-AA3A-3D6C-1EAB-6240B64CDF55}"/>
              </a:ext>
            </a:extLst>
          </p:cNvPr>
          <p:cNvSpPr/>
          <p:nvPr/>
        </p:nvSpPr>
        <p:spPr>
          <a:xfrm>
            <a:off x="2186084" y="6804880"/>
            <a:ext cx="1277969" cy="23936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Small area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63" name="正方形/長方形 38">
            <a:extLst>
              <a:ext uri="{FF2B5EF4-FFF2-40B4-BE49-F238E27FC236}">
                <a16:creationId xmlns:a16="http://schemas.microsoft.com/office/drawing/2014/main" id="{CA2BD4ED-3578-4D07-70A4-5AA2E0AEB103}"/>
              </a:ext>
            </a:extLst>
          </p:cNvPr>
          <p:cNvSpPr/>
          <p:nvPr/>
        </p:nvSpPr>
        <p:spPr>
          <a:xfrm>
            <a:off x="2155609" y="6754097"/>
            <a:ext cx="1342453" cy="983481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64" name="正方形/長方形 46">
            <a:extLst>
              <a:ext uri="{FF2B5EF4-FFF2-40B4-BE49-F238E27FC236}">
                <a16:creationId xmlns:a16="http://schemas.microsoft.com/office/drawing/2014/main" id="{D4273A7E-FF6F-6C3E-9133-DC4D623415AE}"/>
              </a:ext>
            </a:extLst>
          </p:cNvPr>
          <p:cNvSpPr/>
          <p:nvPr/>
        </p:nvSpPr>
        <p:spPr>
          <a:xfrm>
            <a:off x="2186083" y="7095028"/>
            <a:ext cx="1277969" cy="590262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Handy terminal *6</a:t>
            </a:r>
          </a:p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Tablet *6</a:t>
            </a:r>
          </a:p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Label printer for Content label *6</a:t>
            </a:r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66" name="正方形/長方形 37">
            <a:extLst>
              <a:ext uri="{FF2B5EF4-FFF2-40B4-BE49-F238E27FC236}">
                <a16:creationId xmlns:a16="http://schemas.microsoft.com/office/drawing/2014/main" id="{131E6670-DF4D-60FB-8226-D8B751822744}"/>
              </a:ext>
            </a:extLst>
          </p:cNvPr>
          <p:cNvSpPr/>
          <p:nvPr/>
        </p:nvSpPr>
        <p:spPr>
          <a:xfrm>
            <a:off x="783820" y="7848421"/>
            <a:ext cx="1277969" cy="23936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Inner panel area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67" name="正方形/長方形 38">
            <a:extLst>
              <a:ext uri="{FF2B5EF4-FFF2-40B4-BE49-F238E27FC236}">
                <a16:creationId xmlns:a16="http://schemas.microsoft.com/office/drawing/2014/main" id="{2D4E91F0-C6B2-DFBE-73A8-0EAF309D0D97}"/>
              </a:ext>
            </a:extLst>
          </p:cNvPr>
          <p:cNvSpPr/>
          <p:nvPr/>
        </p:nvSpPr>
        <p:spPr>
          <a:xfrm>
            <a:off x="753345" y="7797638"/>
            <a:ext cx="1342453" cy="983481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68" name="正方形/長方形 46">
            <a:extLst>
              <a:ext uri="{FF2B5EF4-FFF2-40B4-BE49-F238E27FC236}">
                <a16:creationId xmlns:a16="http://schemas.microsoft.com/office/drawing/2014/main" id="{EF59109F-A157-F3C5-7021-B87998C341F9}"/>
              </a:ext>
            </a:extLst>
          </p:cNvPr>
          <p:cNvSpPr/>
          <p:nvPr/>
        </p:nvSpPr>
        <p:spPr>
          <a:xfrm>
            <a:off x="783819" y="8138569"/>
            <a:ext cx="1277969" cy="590262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Handy terminal *5</a:t>
            </a:r>
          </a:p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Tablet *5</a:t>
            </a:r>
          </a:p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Label printer for Content label *5</a:t>
            </a:r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72" name="正方形/長方形 37">
            <a:extLst>
              <a:ext uri="{FF2B5EF4-FFF2-40B4-BE49-F238E27FC236}">
                <a16:creationId xmlns:a16="http://schemas.microsoft.com/office/drawing/2014/main" id="{DD7A572B-721D-A711-EBE0-2BFA3072A2BA}"/>
              </a:ext>
            </a:extLst>
          </p:cNvPr>
          <p:cNvSpPr/>
          <p:nvPr/>
        </p:nvSpPr>
        <p:spPr>
          <a:xfrm>
            <a:off x="2184481" y="7848421"/>
            <a:ext cx="1277969" cy="23936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Vanning area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73" name="正方形/長方形 38">
            <a:extLst>
              <a:ext uri="{FF2B5EF4-FFF2-40B4-BE49-F238E27FC236}">
                <a16:creationId xmlns:a16="http://schemas.microsoft.com/office/drawing/2014/main" id="{33BF9BD7-1FFB-9A28-A59C-9CAEAA19256D}"/>
              </a:ext>
            </a:extLst>
          </p:cNvPr>
          <p:cNvSpPr/>
          <p:nvPr/>
        </p:nvSpPr>
        <p:spPr>
          <a:xfrm>
            <a:off x="2154006" y="7797638"/>
            <a:ext cx="1342453" cy="983481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74" name="正方形/長方形 46">
            <a:extLst>
              <a:ext uri="{FF2B5EF4-FFF2-40B4-BE49-F238E27FC236}">
                <a16:creationId xmlns:a16="http://schemas.microsoft.com/office/drawing/2014/main" id="{8640403A-839D-6E11-6DAF-880AA47317BA}"/>
              </a:ext>
            </a:extLst>
          </p:cNvPr>
          <p:cNvSpPr/>
          <p:nvPr/>
        </p:nvSpPr>
        <p:spPr>
          <a:xfrm>
            <a:off x="2184480" y="8138569"/>
            <a:ext cx="1277969" cy="590262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Handy terminal *4</a:t>
            </a:r>
          </a:p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Tablet *4</a:t>
            </a:r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88" name="正方形/長方形 37">
            <a:extLst>
              <a:ext uri="{FF2B5EF4-FFF2-40B4-BE49-F238E27FC236}">
                <a16:creationId xmlns:a16="http://schemas.microsoft.com/office/drawing/2014/main" id="{046E1ACC-61D0-62BF-04FA-0CB644928968}"/>
              </a:ext>
            </a:extLst>
          </p:cNvPr>
          <p:cNvSpPr/>
          <p:nvPr/>
        </p:nvSpPr>
        <p:spPr>
          <a:xfrm>
            <a:off x="3585143" y="7851042"/>
            <a:ext cx="1277969" cy="23936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Re finish area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89" name="正方形/長方形 38">
            <a:extLst>
              <a:ext uri="{FF2B5EF4-FFF2-40B4-BE49-F238E27FC236}">
                <a16:creationId xmlns:a16="http://schemas.microsoft.com/office/drawing/2014/main" id="{EB7F2C8A-BD95-D013-132B-0DEDBEA43FA3}"/>
              </a:ext>
            </a:extLst>
          </p:cNvPr>
          <p:cNvSpPr/>
          <p:nvPr/>
        </p:nvSpPr>
        <p:spPr>
          <a:xfrm>
            <a:off x="3554668" y="7800259"/>
            <a:ext cx="1342453" cy="983481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90" name="正方形/長方形 46">
            <a:extLst>
              <a:ext uri="{FF2B5EF4-FFF2-40B4-BE49-F238E27FC236}">
                <a16:creationId xmlns:a16="http://schemas.microsoft.com/office/drawing/2014/main" id="{B976B562-2BC5-0136-8D5E-73F3405BBCA3}"/>
              </a:ext>
            </a:extLst>
          </p:cNvPr>
          <p:cNvSpPr/>
          <p:nvPr/>
        </p:nvSpPr>
        <p:spPr>
          <a:xfrm>
            <a:off x="3585142" y="8141190"/>
            <a:ext cx="1277969" cy="590262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Handy terminal *1</a:t>
            </a:r>
          </a:p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Tablet *1</a:t>
            </a:r>
            <a:endParaRPr kumimoji="1" lang="ja-JP" altLang="en-US" sz="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90735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6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3. Document information</a:t>
            </a: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67CC20DF-9AB7-4DA3-BDFC-90CE3856E41C}"/>
              </a:ext>
            </a:extLst>
          </p:cNvPr>
          <p:cNvSpPr txBox="1"/>
          <p:nvPr/>
        </p:nvSpPr>
        <p:spPr>
          <a:xfrm>
            <a:off x="328341" y="982952"/>
            <a:ext cx="505847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3. Document information</a:t>
            </a:r>
          </a:p>
          <a:p>
            <a:r>
              <a:rPr kumimoji="1" lang="en-US" altLang="ja-JP" sz="1100" b="1" dirty="0"/>
              <a:t>3.1 Contents Part Receive</a:t>
            </a:r>
          </a:p>
        </p:txBody>
      </p:sp>
      <p:sp>
        <p:nvSpPr>
          <p:cNvPr id="7" name="Isosceles Triangle 6">
            <a:extLst>
              <a:ext uri="{FF2B5EF4-FFF2-40B4-BE49-F238E27FC236}">
                <a16:creationId xmlns:a16="http://schemas.microsoft.com/office/drawing/2014/main" id="{94B20691-5189-C4C9-65F7-217DB32D3E51}"/>
              </a:ext>
            </a:extLst>
          </p:cNvPr>
          <p:cNvSpPr/>
          <p:nvPr/>
        </p:nvSpPr>
        <p:spPr>
          <a:xfrm>
            <a:off x="6044957" y="982159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3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689A2F21-BBB9-CECF-AB50-9697BDE489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0461" y="2174305"/>
            <a:ext cx="5174620" cy="4653280"/>
          </a:xfrm>
          <a:prstGeom prst="rect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C4DD8906-8325-D656-49CE-1CE2497162DC}"/>
              </a:ext>
            </a:extLst>
          </p:cNvPr>
          <p:cNvSpPr/>
          <p:nvPr/>
        </p:nvSpPr>
        <p:spPr>
          <a:xfrm>
            <a:off x="5287857" y="2817406"/>
            <a:ext cx="560493" cy="558254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914400"/>
            <a:endParaRPr kumimoji="1" lang="en-US" b="1" kern="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E875F9C-7DB6-E37E-1BCE-16D0E4DBC8F1}"/>
              </a:ext>
            </a:extLst>
          </p:cNvPr>
          <p:cNvSpPr/>
          <p:nvPr/>
        </p:nvSpPr>
        <p:spPr>
          <a:xfrm>
            <a:off x="5168426" y="2707048"/>
            <a:ext cx="788275" cy="77251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dash"/>
          </a:ln>
          <a:effectLst/>
        </p:spPr>
        <p:txBody>
          <a:bodyPr rtlCol="0" anchor="ctr"/>
          <a:lstStyle/>
          <a:p>
            <a:pPr algn="ctr" defTabSz="914400"/>
            <a:endParaRPr kumimoji="1" lang="en-US" sz="600" kern="0" dirty="0">
              <a:solidFill>
                <a:prstClr val="black"/>
              </a:solidFill>
            </a:endParaRPr>
          </a:p>
        </p:txBody>
      </p:sp>
      <p:sp>
        <p:nvSpPr>
          <p:cNvPr id="18" name="Callout: Line 17">
            <a:extLst>
              <a:ext uri="{FF2B5EF4-FFF2-40B4-BE49-F238E27FC236}">
                <a16:creationId xmlns:a16="http://schemas.microsoft.com/office/drawing/2014/main" id="{8F382F2B-56B4-A3FB-3243-A07622EB189F}"/>
              </a:ext>
            </a:extLst>
          </p:cNvPr>
          <p:cNvSpPr/>
          <p:nvPr/>
        </p:nvSpPr>
        <p:spPr>
          <a:xfrm>
            <a:off x="3073400" y="1201653"/>
            <a:ext cx="2248747" cy="988674"/>
          </a:xfrm>
          <a:prstGeom prst="borderCallout1">
            <a:avLst>
              <a:gd name="adj1" fmla="val 101475"/>
              <a:gd name="adj2" fmla="val 94040"/>
              <a:gd name="adj3" fmla="val 151742"/>
              <a:gd name="adj4" fmla="val 119673"/>
            </a:avLst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400"/>
            <a:r>
              <a:rPr kumimoji="1" lang="en-US" sz="1000" kern="0" dirty="0">
                <a:solidFill>
                  <a:prstClr val="black"/>
                </a:solidFill>
              </a:rPr>
              <a:t>Add “SC” (special characteristic) icon to tag receive label </a:t>
            </a:r>
            <a:r>
              <a:rPr kumimoji="1" lang="en-US" sz="1000" kern="0" dirty="0">
                <a:solidFill>
                  <a:prstClr val="black"/>
                </a:solidFill>
                <a:highlight>
                  <a:srgbClr val="FFFF00"/>
                </a:highlight>
              </a:rPr>
              <a:t>regarding “</a:t>
            </a:r>
            <a:r>
              <a:rPr kumimoji="1" lang="en-US" sz="1000" kern="0" dirty="0" err="1">
                <a:solidFill>
                  <a:prstClr val="black"/>
                </a:solidFill>
                <a:highlight>
                  <a:srgbClr val="FFFF00"/>
                </a:highlight>
              </a:rPr>
              <a:t>sc_flag</a:t>
            </a:r>
            <a:r>
              <a:rPr kumimoji="1" lang="en-US" sz="1000" kern="0" dirty="0">
                <a:solidFill>
                  <a:prstClr val="black"/>
                </a:solidFill>
                <a:highlight>
                  <a:srgbClr val="FFFF00"/>
                </a:highlight>
              </a:rPr>
              <a:t>” column equals to 1 from Item master and </a:t>
            </a:r>
            <a:r>
              <a:rPr kumimoji="1" lang="en-US" sz="1000" kern="0" dirty="0" err="1">
                <a:solidFill>
                  <a:prstClr val="black"/>
                </a:solidFill>
                <a:highlight>
                  <a:srgbClr val="FFFF00"/>
                </a:highlight>
              </a:rPr>
              <a:t>ProductionScheduleTagReceive</a:t>
            </a:r>
            <a:r>
              <a:rPr kumimoji="1" lang="en-US" sz="1000" kern="0" dirty="0">
                <a:solidFill>
                  <a:prstClr val="black"/>
                </a:solidFill>
                <a:highlight>
                  <a:srgbClr val="FFFF00"/>
                </a:highlight>
              </a:rPr>
              <a:t>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1E84670-1623-900A-0D2E-52A81F924F40}"/>
              </a:ext>
            </a:extLst>
          </p:cNvPr>
          <p:cNvSpPr txBox="1"/>
          <p:nvPr/>
        </p:nvSpPr>
        <p:spPr>
          <a:xfrm>
            <a:off x="5212577" y="2873682"/>
            <a:ext cx="6912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spc="-150" dirty="0">
                <a:solidFill>
                  <a:schemeClr val="bg1"/>
                </a:solidFill>
                <a:latin typeface="Arial Black" panose="020B0A04020102020204" pitchFamily="34" charset="0"/>
              </a:rPr>
              <a:t>DIF</a:t>
            </a:r>
          </a:p>
        </p:txBody>
      </p:sp>
    </p:spTree>
    <p:extLst>
      <p:ext uri="{BB962C8B-B14F-4D97-AF65-F5344CB8AC3E}">
        <p14:creationId xmlns:p14="http://schemas.microsoft.com/office/powerpoint/2010/main" val="21818478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7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4. Operation flow</a:t>
            </a: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400" y="1345290"/>
            <a:ext cx="6117062" cy="783610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99" name="テキスト ボックス 98">
            <a:extLst>
              <a:ext uri="{FF2B5EF4-FFF2-40B4-BE49-F238E27FC236}">
                <a16:creationId xmlns:a16="http://schemas.microsoft.com/office/drawing/2014/main" id="{43852B3C-9CE9-47D4-960A-4D513B83E01F}"/>
              </a:ext>
            </a:extLst>
          </p:cNvPr>
          <p:cNvSpPr txBox="1"/>
          <p:nvPr/>
        </p:nvSpPr>
        <p:spPr>
          <a:xfrm>
            <a:off x="406400" y="913777"/>
            <a:ext cx="61170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4. Operation flow</a:t>
            </a:r>
          </a:p>
          <a:p>
            <a:r>
              <a:rPr kumimoji="1" lang="en-US" altLang="ja-JP" sz="1100" b="1" dirty="0"/>
              <a:t>4-1. Panel area overall process / Receive process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C5ED891-A2DD-B90B-1634-D66B901F50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128" y="2046483"/>
            <a:ext cx="5706998" cy="1571315"/>
          </a:xfrm>
          <a:prstGeom prst="rect">
            <a:avLst/>
          </a:prstGeom>
        </p:spPr>
      </p:pic>
      <p:sp>
        <p:nvSpPr>
          <p:cNvPr id="19" name="テキスト ボックス 28">
            <a:extLst>
              <a:ext uri="{FF2B5EF4-FFF2-40B4-BE49-F238E27FC236}">
                <a16:creationId xmlns:a16="http://schemas.microsoft.com/office/drawing/2014/main" id="{4B2E9D4C-F434-5C00-A4CD-AE52050DA204}"/>
              </a:ext>
            </a:extLst>
          </p:cNvPr>
          <p:cNvSpPr txBox="1"/>
          <p:nvPr/>
        </p:nvSpPr>
        <p:spPr>
          <a:xfrm>
            <a:off x="631128" y="3979358"/>
            <a:ext cx="50584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Receive process (enhanced concept)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66E3AE6-4204-2400-1FFE-2A29BBE311AB}"/>
              </a:ext>
            </a:extLst>
          </p:cNvPr>
          <p:cNvGrpSpPr/>
          <p:nvPr/>
        </p:nvGrpSpPr>
        <p:grpSpPr>
          <a:xfrm>
            <a:off x="2732629" y="4647332"/>
            <a:ext cx="3644338" cy="3258657"/>
            <a:chOff x="7195520" y="1263000"/>
            <a:chExt cx="4922138" cy="4699679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011B3CCA-E1EE-D45A-769B-F4C399201C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67349"/>
            <a:stretch/>
          </p:blipFill>
          <p:spPr>
            <a:xfrm>
              <a:off x="11345664" y="2643631"/>
              <a:ext cx="771994" cy="1215988"/>
            </a:xfrm>
            <a:prstGeom prst="rect">
              <a:avLst/>
            </a:prstGeom>
          </p:spPr>
        </p:pic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50E2A333-6E37-0B3C-58EC-95B261E70CA6}"/>
                </a:ext>
              </a:extLst>
            </p:cNvPr>
            <p:cNvCxnSpPr>
              <a:cxnSpLocks/>
            </p:cNvCxnSpPr>
            <p:nvPr/>
          </p:nvCxnSpPr>
          <p:spPr>
            <a:xfrm>
              <a:off x="8624795" y="1639621"/>
              <a:ext cx="19263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E1E6A5A3-9874-B4C7-3AAA-1091B3696B16}"/>
                </a:ext>
              </a:extLst>
            </p:cNvPr>
            <p:cNvCxnSpPr>
              <a:cxnSpLocks/>
            </p:cNvCxnSpPr>
            <p:nvPr/>
          </p:nvCxnSpPr>
          <p:spPr>
            <a:xfrm>
              <a:off x="7809119" y="1642969"/>
              <a:ext cx="19263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77F3C44A-5583-2EC5-9782-E5192F096C4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825610" y="2632793"/>
              <a:ext cx="1505843" cy="1036821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94BDE2B8-827D-1D66-9FE5-CDC044C4CA2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825610" y="1271878"/>
              <a:ext cx="1505843" cy="993734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BC3539CC-9C8A-F74C-8159-DCEF5DFEA5B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494780" y="1263000"/>
              <a:ext cx="1505843" cy="1005927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00CCFB87-6394-2DE2-445B-9E528326BE4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494780" y="2632793"/>
              <a:ext cx="674059" cy="1005927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52D6EC76-A1D0-7BAB-E23C-0B66B85364B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001754" y="1271878"/>
              <a:ext cx="680178" cy="1047054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675CBA50-2535-0CF9-938E-F948266DCFE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7195521" y="1282413"/>
              <a:ext cx="680179" cy="1025983"/>
            </a:xfrm>
            <a:prstGeom prst="rect">
              <a:avLst/>
            </a:prstGeom>
          </p:spPr>
        </p:pic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C78E22FC-0ECB-848D-A4EC-2EEF907BB778}"/>
                </a:ext>
              </a:extLst>
            </p:cNvPr>
            <p:cNvCxnSpPr>
              <a:cxnSpLocks/>
            </p:cNvCxnSpPr>
            <p:nvPr/>
          </p:nvCxnSpPr>
          <p:spPr>
            <a:xfrm>
              <a:off x="10331453" y="1639621"/>
              <a:ext cx="163327" cy="60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7DFA1B19-A6FD-9711-D7CB-66E24535200C}"/>
                </a:ext>
              </a:extLst>
            </p:cNvPr>
            <p:cNvCxnSpPr>
              <a:cxnSpLocks/>
            </p:cNvCxnSpPr>
            <p:nvPr/>
          </p:nvCxnSpPr>
          <p:spPr>
            <a:xfrm>
              <a:off x="11653570" y="2308396"/>
              <a:ext cx="0" cy="29726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id="{CD0E95C9-0B10-D884-825A-A04DCF6EB83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155138" y="2996190"/>
              <a:ext cx="20026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C7F6B2DD-2BF7-2440-0FB4-A0A65C6CCCB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94518" y="2996188"/>
              <a:ext cx="20026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>
              <a:extLst>
                <a:ext uri="{FF2B5EF4-FFF2-40B4-BE49-F238E27FC236}">
                  <a16:creationId xmlns:a16="http://schemas.microsoft.com/office/drawing/2014/main" id="{3BD00E4B-B94B-825B-16C7-A1736AA957A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645238" y="2978429"/>
              <a:ext cx="20026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82398E19-AD1A-90BC-43EA-AA71512BDD0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016268" y="2643631"/>
              <a:ext cx="654413" cy="1025983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49DFF4D6-A086-EBDC-473F-7A343A95252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195522" y="2626546"/>
              <a:ext cx="680178" cy="1036821"/>
            </a:xfrm>
            <a:prstGeom prst="rect">
              <a:avLst/>
            </a:prstGeom>
          </p:spPr>
        </p:pic>
        <p:cxnSp>
          <p:nvCxnSpPr>
            <p:cNvPr id="45" name="Straight Arrow Connector 44">
              <a:extLst>
                <a:ext uri="{FF2B5EF4-FFF2-40B4-BE49-F238E27FC236}">
                  <a16:creationId xmlns:a16="http://schemas.microsoft.com/office/drawing/2014/main" id="{6F17711E-FC06-A3DE-24C8-1A8416C4856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821344" y="2997501"/>
              <a:ext cx="20026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nector: Elbow 49">
              <a:extLst>
                <a:ext uri="{FF2B5EF4-FFF2-40B4-BE49-F238E27FC236}">
                  <a16:creationId xmlns:a16="http://schemas.microsoft.com/office/drawing/2014/main" id="{E8DEFB78-E0D3-F7F8-083D-E2403AD15E2C}"/>
                </a:ext>
              </a:extLst>
            </p:cNvPr>
            <p:cNvCxnSpPr>
              <a:cxnSpLocks/>
              <a:stCxn id="53" idx="3"/>
              <a:endCxn id="21" idx="2"/>
            </p:cNvCxnSpPr>
            <p:nvPr/>
          </p:nvCxnSpPr>
          <p:spPr>
            <a:xfrm flipV="1">
              <a:off x="10272339" y="3859619"/>
              <a:ext cx="1459322" cy="1098968"/>
            </a:xfrm>
            <a:prstGeom prst="bentConnector2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2798F50A-D709-E6EC-724E-D6F86FC8F65D}"/>
                </a:ext>
              </a:extLst>
            </p:cNvPr>
            <p:cNvSpPr/>
            <p:nvPr/>
          </p:nvSpPr>
          <p:spPr>
            <a:xfrm>
              <a:off x="8127318" y="3156622"/>
              <a:ext cx="429049" cy="130575"/>
            </a:xfrm>
            <a:prstGeom prst="rect">
              <a:avLst/>
            </a:prstGeom>
            <a:noFill/>
            <a:ln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cxnSp>
          <p:nvCxnSpPr>
            <p:cNvPr id="52" name="Straight Arrow Connector 51">
              <a:extLst>
                <a:ext uri="{FF2B5EF4-FFF2-40B4-BE49-F238E27FC236}">
                  <a16:creationId xmlns:a16="http://schemas.microsoft.com/office/drawing/2014/main" id="{152B691B-88B3-313F-A175-7F98B881080E}"/>
                </a:ext>
              </a:extLst>
            </p:cNvPr>
            <p:cNvCxnSpPr>
              <a:cxnSpLocks/>
            </p:cNvCxnSpPr>
            <p:nvPr/>
          </p:nvCxnSpPr>
          <p:spPr>
            <a:xfrm>
              <a:off x="7536156" y="3638720"/>
              <a:ext cx="0" cy="29726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C79B195F-1992-700C-645E-72EFF5B8695A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7195520" y="3954495"/>
              <a:ext cx="3076819" cy="2008184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</p:pic>
      </p:grpSp>
      <p:sp>
        <p:nvSpPr>
          <p:cNvPr id="54" name="TextBox 53">
            <a:extLst>
              <a:ext uri="{FF2B5EF4-FFF2-40B4-BE49-F238E27FC236}">
                <a16:creationId xmlns:a16="http://schemas.microsoft.com/office/drawing/2014/main" id="{D5A4D34E-594B-6960-4C48-7B961AABD215}"/>
              </a:ext>
            </a:extLst>
          </p:cNvPr>
          <p:cNvSpPr txBox="1"/>
          <p:nvPr/>
        </p:nvSpPr>
        <p:spPr>
          <a:xfrm>
            <a:off x="631128" y="4632978"/>
            <a:ext cx="2016863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l" defTabSz="914400" rtl="0" eaLnBrk="1" latinLnBrk="0" hangingPunct="1">
              <a:buNone/>
            </a:pPr>
            <a:r>
              <a:rPr kumimoji="1" lang="en-US" sz="800" b="1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Instructions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-Scan ID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rgbClr val="0000FF"/>
                </a:solidFill>
              </a:rPr>
              <a:t>-Auto user login of handy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-User login Tablet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-Scan tag receive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-Tablet screen display Meiji card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-Handy screen display detail scan and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 Q-Point check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-Check Q-Point with part 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-Confirm Q-Point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-Confirm receive “OK”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800" kern="120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-Tablet auto screen display back to the page receive status according maker</a:t>
            </a:r>
          </a:p>
        </p:txBody>
      </p:sp>
      <p:sp>
        <p:nvSpPr>
          <p:cNvPr id="59" name="テキスト ボックス 28">
            <a:extLst>
              <a:ext uri="{FF2B5EF4-FFF2-40B4-BE49-F238E27FC236}">
                <a16:creationId xmlns:a16="http://schemas.microsoft.com/office/drawing/2014/main" id="{0E721705-3F60-1F73-A351-5FB5840069B2}"/>
              </a:ext>
            </a:extLst>
          </p:cNvPr>
          <p:cNvSpPr txBox="1"/>
          <p:nvPr/>
        </p:nvSpPr>
        <p:spPr>
          <a:xfrm>
            <a:off x="631128" y="1474474"/>
            <a:ext cx="50584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Panel overall process</a:t>
            </a:r>
          </a:p>
        </p:txBody>
      </p:sp>
      <p:sp>
        <p:nvSpPr>
          <p:cNvPr id="2" name="Isosceles Triangle 1">
            <a:extLst>
              <a:ext uri="{FF2B5EF4-FFF2-40B4-BE49-F238E27FC236}">
                <a16:creationId xmlns:a16="http://schemas.microsoft.com/office/drawing/2014/main" id="{1C40F2B0-5495-79C5-0D73-724F4E1B828A}"/>
              </a:ext>
            </a:extLst>
          </p:cNvPr>
          <p:cNvSpPr/>
          <p:nvPr/>
        </p:nvSpPr>
        <p:spPr>
          <a:xfrm>
            <a:off x="998382" y="6619474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BE175F2-99DB-3404-E2B1-4E8C899AA1BD}"/>
              </a:ext>
            </a:extLst>
          </p:cNvPr>
          <p:cNvSpPr txBox="1"/>
          <p:nvPr/>
        </p:nvSpPr>
        <p:spPr>
          <a:xfrm>
            <a:off x="570628" y="6397664"/>
            <a:ext cx="20168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800" dirty="0">
                <a:solidFill>
                  <a:srgbClr val="FF0000"/>
                </a:solidFill>
                <a:highlight>
                  <a:srgbClr val="FFFF00"/>
                </a:highlight>
              </a:rPr>
              <a:t>* Keep state of handy in case of error state</a:t>
            </a:r>
            <a:endParaRPr kumimoji="1" lang="en-US" sz="800" kern="1200" dirty="0">
              <a:solidFill>
                <a:srgbClr val="FF0000"/>
              </a:solidFill>
              <a:highlight>
                <a:srgbClr val="FFFF00"/>
              </a:highlight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50284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8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4. Operation flow</a:t>
            </a: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400" y="1345290"/>
            <a:ext cx="6117062" cy="783610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99" name="テキスト ボックス 98">
            <a:extLst>
              <a:ext uri="{FF2B5EF4-FFF2-40B4-BE49-F238E27FC236}">
                <a16:creationId xmlns:a16="http://schemas.microsoft.com/office/drawing/2014/main" id="{43852B3C-9CE9-47D4-960A-4D513B83E01F}"/>
              </a:ext>
            </a:extLst>
          </p:cNvPr>
          <p:cNvSpPr txBox="1"/>
          <p:nvPr/>
        </p:nvSpPr>
        <p:spPr>
          <a:xfrm>
            <a:off x="406400" y="913777"/>
            <a:ext cx="61170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4. Operation flow</a:t>
            </a:r>
          </a:p>
          <a:p>
            <a:r>
              <a:rPr kumimoji="1" lang="en-US" altLang="ja-JP" sz="1100" b="1" dirty="0"/>
              <a:t>4-2. Panel area – Staging process</a:t>
            </a:r>
          </a:p>
        </p:txBody>
      </p:sp>
      <p:sp>
        <p:nvSpPr>
          <p:cNvPr id="19" name="テキスト ボックス 28">
            <a:extLst>
              <a:ext uri="{FF2B5EF4-FFF2-40B4-BE49-F238E27FC236}">
                <a16:creationId xmlns:a16="http://schemas.microsoft.com/office/drawing/2014/main" id="{4B2E9D4C-F434-5C00-A4CD-AE52050DA204}"/>
              </a:ext>
            </a:extLst>
          </p:cNvPr>
          <p:cNvSpPr txBox="1"/>
          <p:nvPr/>
        </p:nvSpPr>
        <p:spPr>
          <a:xfrm>
            <a:off x="556516" y="1502783"/>
            <a:ext cx="50584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Staging process (enhanced concept)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5A4D34E-594B-6960-4C48-7B961AABD215}"/>
              </a:ext>
            </a:extLst>
          </p:cNvPr>
          <p:cNvSpPr txBox="1"/>
          <p:nvPr/>
        </p:nvSpPr>
        <p:spPr>
          <a:xfrm>
            <a:off x="562046" y="1862707"/>
            <a:ext cx="201686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l" defTabSz="914400" rtl="0" eaLnBrk="1" latinLnBrk="0" hangingPunct="1">
              <a:buNone/>
            </a:pPr>
            <a:r>
              <a:rPr kumimoji="1" lang="en-US" sz="800" b="1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Instructions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-Scan ID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rgbClr val="0000FF"/>
                </a:solidFill>
              </a:rPr>
              <a:t>-Auto user login of handy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-User login Tablet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-Scan tag receive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-Tablet screen display Meiji card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-Handy screen display detail scan and 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Q-Point check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-Check Q-Point with part 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-Confirm Q-Point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-Confirm staging “OK”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-Tablet auto screen display back to the page control line status</a:t>
            </a:r>
          </a:p>
          <a:p>
            <a:endParaRPr lang="en-US" sz="800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58DFA96-2303-2842-445B-189109E4D0D5}"/>
              </a:ext>
            </a:extLst>
          </p:cNvPr>
          <p:cNvGrpSpPr/>
          <p:nvPr/>
        </p:nvGrpSpPr>
        <p:grpSpPr>
          <a:xfrm>
            <a:off x="2578910" y="1921887"/>
            <a:ext cx="3807604" cy="3610234"/>
            <a:chOff x="7211074" y="1243392"/>
            <a:chExt cx="4875297" cy="4598769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82F39DEC-9BB2-24B5-5652-CDF8A969C38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213511" y="1253578"/>
              <a:ext cx="571679" cy="976508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D576035-AD9C-D43C-9BE2-8EA376D8A23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 contrast="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974883" y="1256934"/>
              <a:ext cx="600773" cy="976508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279C7192-8675-5D16-8A9E-CCC9BCED553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321143" y="2527352"/>
              <a:ext cx="765228" cy="1250135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C352D9B-E54A-F3DB-D55D-CC644C4A4C9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00676" y="1243392"/>
              <a:ext cx="1526465" cy="990050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04FEB2F-70A8-3FD7-EDD7-C2DCFF8924E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71266" y="2510509"/>
              <a:ext cx="1526465" cy="99771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179B99ED-C5ED-FC27-638E-2AE38750964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8771266" y="1253578"/>
              <a:ext cx="1526465" cy="990050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D320C93B-6D0B-900C-6ECF-656C61105DC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20000"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514334" y="2510509"/>
              <a:ext cx="607498" cy="99771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7FC40EFD-338A-9CFC-D528-5BADAA1FFB0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bright="20000" contrast="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968257" y="2516047"/>
              <a:ext cx="616235" cy="986634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15605DA2-4C5B-1112-8859-403D9B6E7961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20000"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213511" y="2504285"/>
              <a:ext cx="571679" cy="99771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122F173E-21E8-BCD4-D511-DB9FAF9D1585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7994889" y="3817661"/>
              <a:ext cx="3097416" cy="2024500"/>
            </a:xfrm>
            <a:prstGeom prst="rect">
              <a:avLst/>
            </a:prstGeom>
          </p:spPr>
        </p:pic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FB53790C-A311-FEAF-5639-E4CD1ED3D6D4}"/>
                </a:ext>
              </a:extLst>
            </p:cNvPr>
            <p:cNvCxnSpPr>
              <a:cxnSpLocks/>
            </p:cNvCxnSpPr>
            <p:nvPr/>
          </p:nvCxnSpPr>
          <p:spPr>
            <a:xfrm>
              <a:off x="7782248" y="1638537"/>
              <a:ext cx="19263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4CAB92C6-7CE8-1411-FFEF-840743B2DE5D}"/>
                </a:ext>
              </a:extLst>
            </p:cNvPr>
            <p:cNvCxnSpPr>
              <a:cxnSpLocks/>
            </p:cNvCxnSpPr>
            <p:nvPr/>
          </p:nvCxnSpPr>
          <p:spPr>
            <a:xfrm>
              <a:off x="8578631" y="1638537"/>
              <a:ext cx="19263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AB1798C3-1EE1-F8CF-B916-2CE2BF4159A8}"/>
                </a:ext>
              </a:extLst>
            </p:cNvPr>
            <p:cNvCxnSpPr>
              <a:cxnSpLocks/>
            </p:cNvCxnSpPr>
            <p:nvPr/>
          </p:nvCxnSpPr>
          <p:spPr>
            <a:xfrm>
              <a:off x="10297731" y="1638537"/>
              <a:ext cx="19263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4A0F0BF1-3959-0FF9-6573-15A39AB45D5B}"/>
                </a:ext>
              </a:extLst>
            </p:cNvPr>
            <p:cNvCxnSpPr>
              <a:cxnSpLocks/>
            </p:cNvCxnSpPr>
            <p:nvPr/>
          </p:nvCxnSpPr>
          <p:spPr>
            <a:xfrm>
              <a:off x="11715714" y="2207019"/>
              <a:ext cx="0" cy="29726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90429836-C515-20C0-63F6-D9F99B181AC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128508" y="2853005"/>
              <a:ext cx="241857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F7DBA248-64C8-B877-E4E2-8098AB52DFE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79984" y="2831738"/>
              <a:ext cx="241857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>
              <a:extLst>
                <a:ext uri="{FF2B5EF4-FFF2-40B4-BE49-F238E27FC236}">
                  <a16:creationId xmlns:a16="http://schemas.microsoft.com/office/drawing/2014/main" id="{E6F8019F-6357-E20C-9215-9FC4E16EA50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571004" y="2827511"/>
              <a:ext cx="20026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Arrow Connector 45">
              <a:extLst>
                <a:ext uri="{FF2B5EF4-FFF2-40B4-BE49-F238E27FC236}">
                  <a16:creationId xmlns:a16="http://schemas.microsoft.com/office/drawing/2014/main" id="{AFD207F5-234F-8D00-AED1-EE934A05125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782248" y="2851177"/>
              <a:ext cx="19263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Arrow Connector 46">
              <a:extLst>
                <a:ext uri="{FF2B5EF4-FFF2-40B4-BE49-F238E27FC236}">
                  <a16:creationId xmlns:a16="http://schemas.microsoft.com/office/drawing/2014/main" id="{3370901E-CE55-D3DC-D76B-0623987B90E4}"/>
                </a:ext>
              </a:extLst>
            </p:cNvPr>
            <p:cNvCxnSpPr>
              <a:cxnSpLocks/>
            </p:cNvCxnSpPr>
            <p:nvPr/>
          </p:nvCxnSpPr>
          <p:spPr>
            <a:xfrm>
              <a:off x="7481644" y="3501996"/>
              <a:ext cx="0" cy="29726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nector: Elbow 47">
              <a:extLst>
                <a:ext uri="{FF2B5EF4-FFF2-40B4-BE49-F238E27FC236}">
                  <a16:creationId xmlns:a16="http://schemas.microsoft.com/office/drawing/2014/main" id="{83067BB7-96C5-DF5F-310D-23F431B05DCC}"/>
                </a:ext>
              </a:extLst>
            </p:cNvPr>
            <p:cNvCxnSpPr>
              <a:cxnSpLocks/>
              <a:stCxn id="18" idx="3"/>
              <a:endCxn id="6" idx="2"/>
            </p:cNvCxnSpPr>
            <p:nvPr/>
          </p:nvCxnSpPr>
          <p:spPr>
            <a:xfrm flipV="1">
              <a:off x="11092305" y="3777487"/>
              <a:ext cx="611452" cy="1052424"/>
            </a:xfrm>
            <a:prstGeom prst="bentConnector2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8A8B9595-4491-457B-329A-B4546C8120AD}"/>
                </a:ext>
              </a:extLst>
            </p:cNvPr>
            <p:cNvSpPr/>
            <p:nvPr/>
          </p:nvSpPr>
          <p:spPr>
            <a:xfrm>
              <a:off x="7237708" y="1525514"/>
              <a:ext cx="506220" cy="144427"/>
            </a:xfrm>
            <a:prstGeom prst="rect">
              <a:avLst/>
            </a:prstGeom>
            <a:noFill/>
            <a:ln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9773BD29-DEAC-2A4B-E42D-98B71EC27E73}"/>
                </a:ext>
              </a:extLst>
            </p:cNvPr>
            <p:cNvSpPr/>
            <p:nvPr/>
          </p:nvSpPr>
          <p:spPr>
            <a:xfrm>
              <a:off x="9206987" y="1891094"/>
              <a:ext cx="669307" cy="120559"/>
            </a:xfrm>
            <a:prstGeom prst="rect">
              <a:avLst/>
            </a:prstGeom>
            <a:noFill/>
            <a:ln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13795A68-8C97-491A-B220-B555F11F59E2}"/>
                </a:ext>
              </a:extLst>
            </p:cNvPr>
            <p:cNvSpPr/>
            <p:nvPr/>
          </p:nvSpPr>
          <p:spPr>
            <a:xfrm>
              <a:off x="10521841" y="3154945"/>
              <a:ext cx="599991" cy="271691"/>
            </a:xfrm>
            <a:prstGeom prst="rect">
              <a:avLst/>
            </a:prstGeom>
            <a:noFill/>
            <a:ln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B22706FB-B4DB-3C71-8EC3-382CB9A7F316}"/>
                </a:ext>
              </a:extLst>
            </p:cNvPr>
            <p:cNvSpPr/>
            <p:nvPr/>
          </p:nvSpPr>
          <p:spPr>
            <a:xfrm>
              <a:off x="8056273" y="2949714"/>
              <a:ext cx="429049" cy="130575"/>
            </a:xfrm>
            <a:prstGeom prst="rect">
              <a:avLst/>
            </a:prstGeom>
            <a:noFill/>
            <a:ln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8C129180-8BF8-7C0B-58FF-46BA870282C9}"/>
                </a:ext>
              </a:extLst>
            </p:cNvPr>
            <p:cNvSpPr/>
            <p:nvPr/>
          </p:nvSpPr>
          <p:spPr>
            <a:xfrm>
              <a:off x="7267119" y="2949714"/>
              <a:ext cx="429049" cy="130575"/>
            </a:xfrm>
            <a:prstGeom prst="rect">
              <a:avLst/>
            </a:prstGeom>
            <a:noFill/>
            <a:ln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8C277F9A-672E-8F45-AFB3-4B686EA1E38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 contrast="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211074" y="3837126"/>
              <a:ext cx="600773" cy="976508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</p:pic>
        <p:cxnSp>
          <p:nvCxnSpPr>
            <p:cNvPr id="60" name="Straight Arrow Connector 59">
              <a:extLst>
                <a:ext uri="{FF2B5EF4-FFF2-40B4-BE49-F238E27FC236}">
                  <a16:creationId xmlns:a16="http://schemas.microsoft.com/office/drawing/2014/main" id="{89A54C8A-7CE9-754D-BD92-2CFBF9A93A5E}"/>
                </a:ext>
              </a:extLst>
            </p:cNvPr>
            <p:cNvCxnSpPr>
              <a:cxnSpLocks/>
            </p:cNvCxnSpPr>
            <p:nvPr/>
          </p:nvCxnSpPr>
          <p:spPr>
            <a:xfrm>
              <a:off x="7783723" y="4258931"/>
              <a:ext cx="19263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35C87B1E-D3C3-1530-947D-3A494939C70B}"/>
              </a:ext>
            </a:extLst>
          </p:cNvPr>
          <p:cNvSpPr/>
          <p:nvPr/>
        </p:nvSpPr>
        <p:spPr>
          <a:xfrm>
            <a:off x="967770" y="3793505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453FB98-9880-4800-EC79-968DF95725E2}"/>
              </a:ext>
            </a:extLst>
          </p:cNvPr>
          <p:cNvSpPr txBox="1"/>
          <p:nvPr/>
        </p:nvSpPr>
        <p:spPr>
          <a:xfrm>
            <a:off x="540016" y="3571695"/>
            <a:ext cx="20168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800" dirty="0">
                <a:solidFill>
                  <a:srgbClr val="FF0000"/>
                </a:solidFill>
                <a:highlight>
                  <a:srgbClr val="FFFF00"/>
                </a:highlight>
              </a:rPr>
              <a:t>* Keep state of handy in case of error state</a:t>
            </a:r>
            <a:endParaRPr kumimoji="1" lang="en-US" sz="800" kern="1200" dirty="0">
              <a:solidFill>
                <a:srgbClr val="FF0000"/>
              </a:solidFill>
              <a:highlight>
                <a:srgbClr val="FFFF00"/>
              </a:highlight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30211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9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4. Operation flow</a:t>
            </a: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400" y="1345290"/>
            <a:ext cx="6117062" cy="783610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99" name="テキスト ボックス 98">
            <a:extLst>
              <a:ext uri="{FF2B5EF4-FFF2-40B4-BE49-F238E27FC236}">
                <a16:creationId xmlns:a16="http://schemas.microsoft.com/office/drawing/2014/main" id="{43852B3C-9CE9-47D4-960A-4D513B83E01F}"/>
              </a:ext>
            </a:extLst>
          </p:cNvPr>
          <p:cNvSpPr txBox="1"/>
          <p:nvPr/>
        </p:nvSpPr>
        <p:spPr>
          <a:xfrm>
            <a:off x="406400" y="913777"/>
            <a:ext cx="61170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4. Operation flow</a:t>
            </a:r>
          </a:p>
          <a:p>
            <a:r>
              <a:rPr kumimoji="1" lang="en-US" altLang="ja-JP" sz="1100" b="1" dirty="0"/>
              <a:t>4-3. Panel, Bolt, Small – Inner Packing Process</a:t>
            </a:r>
          </a:p>
        </p:txBody>
      </p:sp>
      <p:sp>
        <p:nvSpPr>
          <p:cNvPr id="19" name="テキスト ボックス 28">
            <a:extLst>
              <a:ext uri="{FF2B5EF4-FFF2-40B4-BE49-F238E27FC236}">
                <a16:creationId xmlns:a16="http://schemas.microsoft.com/office/drawing/2014/main" id="{4B2E9D4C-F434-5C00-A4CD-AE52050DA204}"/>
              </a:ext>
            </a:extLst>
          </p:cNvPr>
          <p:cNvSpPr txBox="1"/>
          <p:nvPr/>
        </p:nvSpPr>
        <p:spPr>
          <a:xfrm>
            <a:off x="556516" y="1502783"/>
            <a:ext cx="50584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Inner Packing process of line Panel, Bolt, Small (enhanced concept)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5A4D34E-594B-6960-4C48-7B961AABD215}"/>
              </a:ext>
            </a:extLst>
          </p:cNvPr>
          <p:cNvSpPr txBox="1"/>
          <p:nvPr/>
        </p:nvSpPr>
        <p:spPr>
          <a:xfrm>
            <a:off x="547059" y="6952422"/>
            <a:ext cx="423801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l" defTabSz="914400" rtl="0" eaLnBrk="1" latinLnBrk="0" hangingPunct="1">
              <a:buNone/>
            </a:pPr>
            <a:r>
              <a:rPr kumimoji="1" lang="en-US" sz="800" b="1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Instructions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-Scan ID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rgbClr val="0000FF"/>
                </a:solidFill>
              </a:rPr>
              <a:t>-Auto user login of handy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-User login Tablet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-Scan Area ID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-Scan QR Code tag receive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-Tablet screen display Meiji card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-Touch screen of tablet to switch check inner method or Meiji card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-Handy screen display detail scan and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 Q-Point check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-Check Q-Point with part 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-Confirm Q-Point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-Confirm print contents packing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800" kern="120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-Confirm print “OK”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800" kern="120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-Screen display detail of part for inner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800" kern="120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-Scan QR-Code content after inner part finish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800" kern="120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-Confirm “OK” after scan inner finish </a:t>
            </a:r>
          </a:p>
          <a:p>
            <a:endParaRPr lang="en-US" sz="800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55B0A43-82F8-FEE1-F988-961D845F29A4}"/>
              </a:ext>
            </a:extLst>
          </p:cNvPr>
          <p:cNvGrpSpPr/>
          <p:nvPr/>
        </p:nvGrpSpPr>
        <p:grpSpPr>
          <a:xfrm>
            <a:off x="1027479" y="1850964"/>
            <a:ext cx="4896852" cy="4992419"/>
            <a:chOff x="7200071" y="1203777"/>
            <a:chExt cx="4896852" cy="4992419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0AC2F7B4-211D-33AA-71A0-1065131F211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220668" y="2513039"/>
              <a:ext cx="670618" cy="1005927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37719C14-4D1D-C4C5-A975-41D23BC44F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00071" y="1236702"/>
              <a:ext cx="682811" cy="1019509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2E2EDCEA-BF36-5ABC-3BBF-243CFDC7F8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062215" y="1203777"/>
              <a:ext cx="627942" cy="1052434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0BEECDEF-AE34-E8A5-0EAE-55685293F0D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845664" y="1244187"/>
              <a:ext cx="1502233" cy="1012024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183D2C49-BC25-FD14-ACB9-577C8C44815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328760" y="2488826"/>
              <a:ext cx="768163" cy="1249788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012F0E3A-E2DF-7501-D74E-B20DD8179A2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513634" y="1255912"/>
              <a:ext cx="1505843" cy="1005927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2F688EA6-8D17-D56E-0ADA-66641657D5F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270443" y="3775794"/>
              <a:ext cx="1008691" cy="980631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E9B51E00-0B3B-BF53-D431-AAB285D2CBB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9683837" y="2495190"/>
              <a:ext cx="1505843" cy="1014996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2D0EDC0B-BEC1-9066-0A62-F014D7F498E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084061" y="2494951"/>
              <a:ext cx="1416103" cy="1034003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4D0B3C43-15B0-39FC-378B-C097D980AD3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376951" y="5112247"/>
              <a:ext cx="652330" cy="1083949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0DEF6E52-B922-F1E0-CFFE-8F7C5822BF8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rcRect t="3505"/>
            <a:stretch/>
          </p:blipFill>
          <p:spPr>
            <a:xfrm>
              <a:off x="9356683" y="3813855"/>
              <a:ext cx="656013" cy="1054766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0652ED75-EFD4-EADB-5816-D4DB996BFD4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rcRect t="3645"/>
            <a:stretch/>
          </p:blipFill>
          <p:spPr>
            <a:xfrm>
              <a:off x="10230169" y="3793412"/>
              <a:ext cx="652330" cy="1053296"/>
            </a:xfrm>
            <a:prstGeom prst="rect">
              <a:avLst/>
            </a:prstGeom>
          </p:spPr>
        </p:pic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id="{238F2233-E8AD-F955-5014-6FC0295F7308}"/>
                </a:ext>
              </a:extLst>
            </p:cNvPr>
            <p:cNvCxnSpPr>
              <a:cxnSpLocks/>
            </p:cNvCxnSpPr>
            <p:nvPr/>
          </p:nvCxnSpPr>
          <p:spPr>
            <a:xfrm>
              <a:off x="7850306" y="1669273"/>
              <a:ext cx="19263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980408AF-9224-393D-1308-EB4A384BB044}"/>
                </a:ext>
              </a:extLst>
            </p:cNvPr>
            <p:cNvCxnSpPr>
              <a:cxnSpLocks/>
            </p:cNvCxnSpPr>
            <p:nvPr/>
          </p:nvCxnSpPr>
          <p:spPr>
            <a:xfrm>
              <a:off x="11646558" y="2197685"/>
              <a:ext cx="0" cy="31304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>
              <a:extLst>
                <a:ext uri="{FF2B5EF4-FFF2-40B4-BE49-F238E27FC236}">
                  <a16:creationId xmlns:a16="http://schemas.microsoft.com/office/drawing/2014/main" id="{33B05116-C504-4B49-36A2-A03ACA6187D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165717" y="2805073"/>
              <a:ext cx="19263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>
              <a:extLst>
                <a:ext uri="{FF2B5EF4-FFF2-40B4-BE49-F238E27FC236}">
                  <a16:creationId xmlns:a16="http://schemas.microsoft.com/office/drawing/2014/main" id="{4BA2DCD1-9CDB-40B3-4F53-66B416FA45EA}"/>
                </a:ext>
              </a:extLst>
            </p:cNvPr>
            <p:cNvCxnSpPr>
              <a:cxnSpLocks/>
            </p:cNvCxnSpPr>
            <p:nvPr/>
          </p:nvCxnSpPr>
          <p:spPr>
            <a:xfrm>
              <a:off x="8653029" y="1669273"/>
              <a:ext cx="19263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Arrow Connector 42">
              <a:extLst>
                <a:ext uri="{FF2B5EF4-FFF2-40B4-BE49-F238E27FC236}">
                  <a16:creationId xmlns:a16="http://schemas.microsoft.com/office/drawing/2014/main" id="{688A8723-B713-F5A9-FEC1-64943A321814}"/>
                </a:ext>
              </a:extLst>
            </p:cNvPr>
            <p:cNvCxnSpPr>
              <a:cxnSpLocks/>
            </p:cNvCxnSpPr>
            <p:nvPr/>
          </p:nvCxnSpPr>
          <p:spPr>
            <a:xfrm>
              <a:off x="10340440" y="1669273"/>
              <a:ext cx="19263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44">
              <a:extLst>
                <a:ext uri="{FF2B5EF4-FFF2-40B4-BE49-F238E27FC236}">
                  <a16:creationId xmlns:a16="http://schemas.microsoft.com/office/drawing/2014/main" id="{7F1C119D-0751-502A-075F-4CE15FD9B55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491202" y="2789705"/>
              <a:ext cx="19263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Arrow Connector 49">
              <a:extLst>
                <a:ext uri="{FF2B5EF4-FFF2-40B4-BE49-F238E27FC236}">
                  <a16:creationId xmlns:a16="http://schemas.microsoft.com/office/drawing/2014/main" id="{ED1EE5F3-E394-BCA7-31EA-E3FF3F0856A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882461" y="2805073"/>
              <a:ext cx="19263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>
              <a:extLst>
                <a:ext uri="{FF2B5EF4-FFF2-40B4-BE49-F238E27FC236}">
                  <a16:creationId xmlns:a16="http://schemas.microsoft.com/office/drawing/2014/main" id="{73910F3F-BE9B-326E-D444-32E11A64E882}"/>
                </a:ext>
              </a:extLst>
            </p:cNvPr>
            <p:cNvCxnSpPr>
              <a:cxnSpLocks/>
            </p:cNvCxnSpPr>
            <p:nvPr/>
          </p:nvCxnSpPr>
          <p:spPr>
            <a:xfrm>
              <a:off x="7704649" y="3478528"/>
              <a:ext cx="0" cy="29726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Arrow Connector 51">
              <a:extLst>
                <a:ext uri="{FF2B5EF4-FFF2-40B4-BE49-F238E27FC236}">
                  <a16:creationId xmlns:a16="http://schemas.microsoft.com/office/drawing/2014/main" id="{21992529-C26B-218E-56B2-8F9B0ACD86F9}"/>
                </a:ext>
              </a:extLst>
            </p:cNvPr>
            <p:cNvCxnSpPr>
              <a:cxnSpLocks/>
            </p:cNvCxnSpPr>
            <p:nvPr/>
          </p:nvCxnSpPr>
          <p:spPr>
            <a:xfrm>
              <a:off x="7700679" y="4814981"/>
              <a:ext cx="0" cy="29726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4B6656B8-C4B5-C9DB-4A09-DF256F818B5D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rcRect t="6899"/>
            <a:stretch/>
          </p:blipFill>
          <p:spPr>
            <a:xfrm>
              <a:off x="8339699" y="5163907"/>
              <a:ext cx="1344137" cy="1032289"/>
            </a:xfrm>
            <a:prstGeom prst="rect">
              <a:avLst/>
            </a:prstGeom>
            <a:ln>
              <a:solidFill>
                <a:schemeClr val="accent1">
                  <a:shade val="15000"/>
                </a:schemeClr>
              </a:solidFill>
            </a:ln>
          </p:spPr>
        </p:pic>
        <p:cxnSp>
          <p:nvCxnSpPr>
            <p:cNvPr id="61" name="Straight Arrow Connector 60">
              <a:extLst>
                <a:ext uri="{FF2B5EF4-FFF2-40B4-BE49-F238E27FC236}">
                  <a16:creationId xmlns:a16="http://schemas.microsoft.com/office/drawing/2014/main" id="{2423D0B2-C7F6-9338-95B8-A5BE12612C5A}"/>
                </a:ext>
              </a:extLst>
            </p:cNvPr>
            <p:cNvCxnSpPr>
              <a:cxnSpLocks/>
              <a:endCxn id="53" idx="1"/>
            </p:cNvCxnSpPr>
            <p:nvPr/>
          </p:nvCxnSpPr>
          <p:spPr>
            <a:xfrm>
              <a:off x="8062215" y="5680052"/>
              <a:ext cx="277484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Arrow Connector 61">
              <a:extLst>
                <a:ext uri="{FF2B5EF4-FFF2-40B4-BE49-F238E27FC236}">
                  <a16:creationId xmlns:a16="http://schemas.microsoft.com/office/drawing/2014/main" id="{72B10E1B-02A3-667E-DFD6-467398F92084}"/>
                </a:ext>
              </a:extLst>
            </p:cNvPr>
            <p:cNvCxnSpPr>
              <a:cxnSpLocks/>
            </p:cNvCxnSpPr>
            <p:nvPr/>
          </p:nvCxnSpPr>
          <p:spPr>
            <a:xfrm>
              <a:off x="9130228" y="4125098"/>
              <a:ext cx="229826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Arrow Connector 62">
              <a:extLst>
                <a:ext uri="{FF2B5EF4-FFF2-40B4-BE49-F238E27FC236}">
                  <a16:creationId xmlns:a16="http://schemas.microsoft.com/office/drawing/2014/main" id="{3CA95843-577B-61A5-F17E-A97F07F8A871}"/>
                </a:ext>
              </a:extLst>
            </p:cNvPr>
            <p:cNvCxnSpPr>
              <a:cxnSpLocks/>
            </p:cNvCxnSpPr>
            <p:nvPr/>
          </p:nvCxnSpPr>
          <p:spPr>
            <a:xfrm>
              <a:off x="10002659" y="4125098"/>
              <a:ext cx="239301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or: Elbow 63">
              <a:extLst>
                <a:ext uri="{FF2B5EF4-FFF2-40B4-BE49-F238E27FC236}">
                  <a16:creationId xmlns:a16="http://schemas.microsoft.com/office/drawing/2014/main" id="{0D5D0C52-83D4-6658-1703-963F2C029888}"/>
                </a:ext>
              </a:extLst>
            </p:cNvPr>
            <p:cNvCxnSpPr>
              <a:cxnSpLocks/>
              <a:stCxn id="70" idx="3"/>
            </p:cNvCxnSpPr>
            <p:nvPr/>
          </p:nvCxnSpPr>
          <p:spPr>
            <a:xfrm flipV="1">
              <a:off x="11647501" y="3774474"/>
              <a:ext cx="238616" cy="545295"/>
            </a:xfrm>
            <a:prstGeom prst="bentConnector2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F3B6DF8A-9D3F-7132-23E2-3621DD7D9FD8}"/>
                </a:ext>
              </a:extLst>
            </p:cNvPr>
            <p:cNvSpPr/>
            <p:nvPr/>
          </p:nvSpPr>
          <p:spPr>
            <a:xfrm>
              <a:off x="7200071" y="1615026"/>
              <a:ext cx="669307" cy="120559"/>
            </a:xfrm>
            <a:prstGeom prst="rect">
              <a:avLst/>
            </a:prstGeom>
            <a:noFill/>
            <a:ln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69AC2CD2-3004-CC9B-20A8-B9BDB2C0BA3E}"/>
                </a:ext>
              </a:extLst>
            </p:cNvPr>
            <p:cNvSpPr/>
            <p:nvPr/>
          </p:nvSpPr>
          <p:spPr>
            <a:xfrm>
              <a:off x="9248033" y="1888701"/>
              <a:ext cx="698237" cy="120559"/>
            </a:xfrm>
            <a:prstGeom prst="rect">
              <a:avLst/>
            </a:prstGeom>
            <a:noFill/>
            <a:ln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E1B8EE7D-E8D4-4BC7-B172-044FFEDB954E}"/>
                </a:ext>
              </a:extLst>
            </p:cNvPr>
            <p:cNvSpPr/>
            <p:nvPr/>
          </p:nvSpPr>
          <p:spPr>
            <a:xfrm>
              <a:off x="10274975" y="4326804"/>
              <a:ext cx="516199" cy="144613"/>
            </a:xfrm>
            <a:prstGeom prst="rect">
              <a:avLst/>
            </a:prstGeom>
            <a:noFill/>
            <a:ln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68" name="Picture 67">
              <a:extLst>
                <a:ext uri="{FF2B5EF4-FFF2-40B4-BE49-F238E27FC236}">
                  <a16:creationId xmlns:a16="http://schemas.microsoft.com/office/drawing/2014/main" id="{E20BB977-5E62-35CC-3400-38D9C0A2781E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8347897" y="3775794"/>
              <a:ext cx="850675" cy="1335127"/>
            </a:xfrm>
            <a:prstGeom prst="rect">
              <a:avLst/>
            </a:prstGeom>
          </p:spPr>
        </p:pic>
        <p:cxnSp>
          <p:nvCxnSpPr>
            <p:cNvPr id="69" name="Straight Arrow Connector 68">
              <a:extLst>
                <a:ext uri="{FF2B5EF4-FFF2-40B4-BE49-F238E27FC236}">
                  <a16:creationId xmlns:a16="http://schemas.microsoft.com/office/drawing/2014/main" id="{DBD52BA0-748E-2AE4-E87E-EFD1EB70B71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733493" y="4545106"/>
              <a:ext cx="0" cy="63001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0" name="Picture 69">
              <a:extLst>
                <a:ext uri="{FF2B5EF4-FFF2-40B4-BE49-F238E27FC236}">
                  <a16:creationId xmlns:a16="http://schemas.microsoft.com/office/drawing/2014/main" id="{5CF7E973-520A-C34E-5595-11A1AD8BE8B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019559" y="3793552"/>
              <a:ext cx="627942" cy="1052434"/>
            </a:xfrm>
            <a:prstGeom prst="rect">
              <a:avLst/>
            </a:prstGeom>
          </p:spPr>
        </p:pic>
        <p:cxnSp>
          <p:nvCxnSpPr>
            <p:cNvPr id="71" name="Straight Arrow Connector 70">
              <a:extLst>
                <a:ext uri="{FF2B5EF4-FFF2-40B4-BE49-F238E27FC236}">
                  <a16:creationId xmlns:a16="http://schemas.microsoft.com/office/drawing/2014/main" id="{2597D0A8-132F-98DE-EC7D-F2DE9E364BB4}"/>
                </a:ext>
              </a:extLst>
            </p:cNvPr>
            <p:cNvCxnSpPr>
              <a:cxnSpLocks/>
            </p:cNvCxnSpPr>
            <p:nvPr/>
          </p:nvCxnSpPr>
          <p:spPr>
            <a:xfrm>
              <a:off x="10791174" y="4125098"/>
              <a:ext cx="239301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Arrow Connector 71">
              <a:extLst>
                <a:ext uri="{FF2B5EF4-FFF2-40B4-BE49-F238E27FC236}">
                  <a16:creationId xmlns:a16="http://schemas.microsoft.com/office/drawing/2014/main" id="{55025F8A-4499-7F95-40C4-2F3EB89473F3}"/>
                </a:ext>
              </a:extLst>
            </p:cNvPr>
            <p:cNvCxnSpPr>
              <a:cxnSpLocks/>
            </p:cNvCxnSpPr>
            <p:nvPr/>
          </p:nvCxnSpPr>
          <p:spPr>
            <a:xfrm>
              <a:off x="9683836" y="5690212"/>
              <a:ext cx="277484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3" name="Picture 72">
              <a:extLst>
                <a:ext uri="{FF2B5EF4-FFF2-40B4-BE49-F238E27FC236}">
                  <a16:creationId xmlns:a16="http://schemas.microsoft.com/office/drawing/2014/main" id="{4CB10140-7CE9-8B7F-DC31-8DDC3FC53B8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946270" y="5178153"/>
              <a:ext cx="1505843" cy="1005927"/>
            </a:xfrm>
            <a:prstGeom prst="rect">
              <a:avLst/>
            </a:prstGeom>
          </p:spPr>
        </p:pic>
      </p:grpSp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558941AA-4078-8D64-42F2-6F35618223B2}"/>
              </a:ext>
            </a:extLst>
          </p:cNvPr>
          <p:cNvSpPr/>
          <p:nvPr/>
        </p:nvSpPr>
        <p:spPr>
          <a:xfrm>
            <a:off x="3427979" y="8903678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09B888A-5EBC-7B40-2AE0-54A26078A50A}"/>
              </a:ext>
            </a:extLst>
          </p:cNvPr>
          <p:cNvSpPr txBox="1"/>
          <p:nvPr/>
        </p:nvSpPr>
        <p:spPr>
          <a:xfrm>
            <a:off x="2976262" y="8037809"/>
            <a:ext cx="20168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800" dirty="0">
                <a:solidFill>
                  <a:srgbClr val="FF0000"/>
                </a:solidFill>
                <a:highlight>
                  <a:srgbClr val="FFFF00"/>
                </a:highlight>
              </a:rPr>
              <a:t>* Keep state of handy in case of error state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800" kern="1200" dirty="0">
                <a:solidFill>
                  <a:srgbClr val="FF0000"/>
                </a:solidFill>
                <a:highlight>
                  <a:srgbClr val="FFFF00"/>
                </a:highlight>
                <a:latin typeface="+mn-lt"/>
                <a:ea typeface="+mn-ea"/>
                <a:cs typeface="+mn-cs"/>
              </a:rPr>
              <a:t>** Show confirm if reprint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800" kern="1200" dirty="0">
                <a:solidFill>
                  <a:srgbClr val="FF0000"/>
                </a:solidFill>
                <a:highlight>
                  <a:srgbClr val="FFFF00"/>
                </a:highlight>
                <a:latin typeface="+mn-lt"/>
                <a:ea typeface="+mn-ea"/>
                <a:cs typeface="+mn-cs"/>
              </a:rPr>
              <a:t>Leader must confirm in case of reprint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800" dirty="0">
                <a:solidFill>
                  <a:srgbClr val="FF0000"/>
                </a:solidFill>
                <a:highlight>
                  <a:srgbClr val="FFFF00"/>
                </a:highlight>
              </a:rPr>
              <a:t>and must show confirmation dialog to make sure for reprint again.</a:t>
            </a:r>
            <a:endParaRPr kumimoji="1" lang="en-US" sz="800" kern="1200" dirty="0">
              <a:solidFill>
                <a:srgbClr val="FF0000"/>
              </a:solidFill>
              <a:highlight>
                <a:srgbClr val="FFFF00"/>
              </a:highlight>
              <a:latin typeface="+mn-lt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20F9EA6-1DD3-1193-05A0-D70606FEFC89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768338" y="5787706"/>
            <a:ext cx="1714519" cy="127690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FAA436C-F9F5-415E-26FC-5284D2EC3322}"/>
              </a:ext>
            </a:extLst>
          </p:cNvPr>
          <p:cNvSpPr txBox="1"/>
          <p:nvPr/>
        </p:nvSpPr>
        <p:spPr>
          <a:xfrm>
            <a:off x="3800476" y="5875573"/>
            <a:ext cx="118622" cy="61555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r>
              <a:rPr lang="en-US" sz="400" dirty="0"/>
              <a:t>Inner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3740546-29BE-D9EC-9164-0E065101A1D5}"/>
              </a:ext>
            </a:extLst>
          </p:cNvPr>
          <p:cNvSpPr/>
          <p:nvPr/>
        </p:nvSpPr>
        <p:spPr>
          <a:xfrm>
            <a:off x="3530496" y="6262507"/>
            <a:ext cx="237842" cy="186360"/>
          </a:xfrm>
          <a:prstGeom prst="rect">
            <a:avLst/>
          </a:prstGeom>
          <a:solidFill>
            <a:schemeClr val="bg1"/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en-US" sz="600" kern="0" dirty="0">
              <a:solidFill>
                <a:prstClr val="black"/>
              </a:solidFill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EFBE90E1-17A7-D503-8B11-A7EC6E965DB0}"/>
              </a:ext>
            </a:extLst>
          </p:cNvPr>
          <p:cNvCxnSpPr>
            <a:stCxn id="36" idx="2"/>
          </p:cNvCxnSpPr>
          <p:nvPr/>
        </p:nvCxnSpPr>
        <p:spPr>
          <a:xfrm>
            <a:off x="4383742" y="5493895"/>
            <a:ext cx="5378" cy="264213"/>
          </a:xfrm>
          <a:prstGeom prst="straightConnector1">
            <a:avLst/>
          </a:prstGeom>
          <a:ln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A06A747C-B8F3-DD7F-F873-43FF0D5167A2}"/>
              </a:ext>
            </a:extLst>
          </p:cNvPr>
          <p:cNvSpPr txBox="1"/>
          <p:nvPr/>
        </p:nvSpPr>
        <p:spPr>
          <a:xfrm>
            <a:off x="3880669" y="7037659"/>
            <a:ext cx="20168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800" dirty="0">
                <a:solidFill>
                  <a:srgbClr val="FF0000"/>
                </a:solidFill>
                <a:highlight>
                  <a:srgbClr val="FFFF00"/>
                </a:highlight>
              </a:rPr>
              <a:t>Able to show INNER result screen by click the button on the top of screen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800" kern="1200" dirty="0">
              <a:solidFill>
                <a:srgbClr val="FF0000"/>
              </a:solidFill>
              <a:highlight>
                <a:srgbClr val="FFFF00"/>
              </a:highlight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800" dirty="0">
                <a:solidFill>
                  <a:srgbClr val="FF0000"/>
                </a:solidFill>
                <a:highlight>
                  <a:srgbClr val="FFFF00"/>
                </a:highlight>
              </a:rPr>
              <a:t>*Add the “INNER result” button</a:t>
            </a:r>
            <a:endParaRPr kumimoji="1" lang="en-US" sz="800" kern="1200" dirty="0">
              <a:solidFill>
                <a:srgbClr val="FF0000"/>
              </a:solidFill>
              <a:highlight>
                <a:srgbClr val="FFFF00"/>
              </a:highlight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93718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マニュアル用">
      <a:majorFont>
        <a:latin typeface="Arial"/>
        <a:ea typeface="メイリオ"/>
        <a:cs typeface=""/>
      </a:majorFont>
      <a:minorFont>
        <a:latin typeface="Arial"/>
        <a:ea typeface="メイリオ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175" cap="flat" cmpd="sng" algn="ctr">
          <a:solidFill>
            <a:sysClr val="windowText" lastClr="000000"/>
          </a:solidFill>
          <a:prstDash val="solid"/>
        </a:ln>
        <a:effectLst/>
      </a:spPr>
      <a:bodyPr rtlCol="0" anchor="ctr"/>
      <a:lstStyle>
        <a:defPPr algn="ctr" defTabSz="914400">
          <a:defRPr kumimoji="1" sz="600" kern="0" dirty="0">
            <a:solidFill>
              <a:prstClr val="black"/>
            </a:solidFill>
          </a:defRPr>
        </a:defPPr>
      </a:lstStyle>
    </a:spDef>
    <a:lnDef>
      <a:spPr>
        <a:ln>
          <a:solidFill>
            <a:schemeClr val="tx1"/>
          </a:solidFill>
          <a:prstDash val="solid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60952</TotalTime>
  <Words>6232</Words>
  <Application>Microsoft Office PowerPoint</Application>
  <PresentationFormat>A4 Paper (210x297 mm)</PresentationFormat>
  <Paragraphs>2173</Paragraphs>
  <Slides>43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55" baseType="lpstr">
      <vt:lpstr>Meiryo UI</vt:lpstr>
      <vt:lpstr>游ゴシック</vt:lpstr>
      <vt:lpstr>Arial</vt:lpstr>
      <vt:lpstr>Arial Black</vt:lpstr>
      <vt:lpstr>Arial 本文</vt:lpstr>
      <vt:lpstr>Josefin Sans</vt:lpstr>
      <vt:lpstr>Leelawadee</vt:lpstr>
      <vt:lpstr>Lucida Sans</vt:lpstr>
      <vt:lpstr>Meiryo UI,Bold</vt:lpstr>
      <vt:lpstr>Tahoma</vt:lpstr>
      <vt:lpstr>Office テーマ</vt:lpstr>
      <vt:lpstr>Worksheet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Nozaki Ryo</dc:creator>
  <cp:lastModifiedBy>Kittisak Isarapongpon</cp:lastModifiedBy>
  <cp:revision>356</cp:revision>
  <cp:lastPrinted>2023-11-22T03:23:43Z</cp:lastPrinted>
  <dcterms:created xsi:type="dcterms:W3CDTF">2021-03-06T04:05:57Z</dcterms:created>
  <dcterms:modified xsi:type="dcterms:W3CDTF">2024-10-23T17:40:06Z</dcterms:modified>
</cp:coreProperties>
</file>